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1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4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1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1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7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5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6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4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80C89-D1C3-40F2-AFA6-A926A04B1900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C412B-5CCB-47F6-941B-B3A7B3A0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ltz\Desktop\2014 feb 11 wrf ic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412162" cy="549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607169" y="2954215"/>
            <a:ext cx="2461846" cy="914400"/>
            <a:chOff x="4607169" y="2954215"/>
            <a:chExt cx="2461846" cy="914400"/>
          </a:xfrm>
        </p:grpSpPr>
        <p:sp>
          <p:nvSpPr>
            <p:cNvPr id="5" name="Freeform 4"/>
            <p:cNvSpPr/>
            <p:nvPr/>
          </p:nvSpPr>
          <p:spPr>
            <a:xfrm>
              <a:off x="4607169" y="2954215"/>
              <a:ext cx="2461846" cy="914400"/>
            </a:xfrm>
            <a:custGeom>
              <a:avLst/>
              <a:gdLst>
                <a:gd name="connsiteX0" fmla="*/ 1951893 w 2461846"/>
                <a:gd name="connsiteY0" fmla="*/ 0 h 914400"/>
                <a:gd name="connsiteX1" fmla="*/ 1767254 w 2461846"/>
                <a:gd name="connsiteY1" fmla="*/ 52754 h 914400"/>
                <a:gd name="connsiteX2" fmla="*/ 1793631 w 2461846"/>
                <a:gd name="connsiteY2" fmla="*/ 114300 h 914400"/>
                <a:gd name="connsiteX3" fmla="*/ 1696916 w 2461846"/>
                <a:gd name="connsiteY3" fmla="*/ 114300 h 914400"/>
                <a:gd name="connsiteX4" fmla="*/ 1565031 w 2461846"/>
                <a:gd name="connsiteY4" fmla="*/ 87923 h 914400"/>
                <a:gd name="connsiteX5" fmla="*/ 1503485 w 2461846"/>
                <a:gd name="connsiteY5" fmla="*/ 123093 h 914400"/>
                <a:gd name="connsiteX6" fmla="*/ 1380393 w 2461846"/>
                <a:gd name="connsiteY6" fmla="*/ 211016 h 914400"/>
                <a:gd name="connsiteX7" fmla="*/ 1186962 w 2461846"/>
                <a:gd name="connsiteY7" fmla="*/ 298939 h 914400"/>
                <a:gd name="connsiteX8" fmla="*/ 1099039 w 2461846"/>
                <a:gd name="connsiteY8" fmla="*/ 342900 h 914400"/>
                <a:gd name="connsiteX9" fmla="*/ 993531 w 2461846"/>
                <a:gd name="connsiteY9" fmla="*/ 378070 h 914400"/>
                <a:gd name="connsiteX10" fmla="*/ 870439 w 2461846"/>
                <a:gd name="connsiteY10" fmla="*/ 395654 h 914400"/>
                <a:gd name="connsiteX11" fmla="*/ 800100 w 2461846"/>
                <a:gd name="connsiteY11" fmla="*/ 501162 h 914400"/>
                <a:gd name="connsiteX12" fmla="*/ 633046 w 2461846"/>
                <a:gd name="connsiteY12" fmla="*/ 527539 h 914400"/>
                <a:gd name="connsiteX13" fmla="*/ 378069 w 2461846"/>
                <a:gd name="connsiteY13" fmla="*/ 571500 h 914400"/>
                <a:gd name="connsiteX14" fmla="*/ 281354 w 2461846"/>
                <a:gd name="connsiteY14" fmla="*/ 589085 h 914400"/>
                <a:gd name="connsiteX15" fmla="*/ 211016 w 2461846"/>
                <a:gd name="connsiteY15" fmla="*/ 571500 h 914400"/>
                <a:gd name="connsiteX16" fmla="*/ 26377 w 2461846"/>
                <a:gd name="connsiteY16" fmla="*/ 641839 h 914400"/>
                <a:gd name="connsiteX17" fmla="*/ 26377 w 2461846"/>
                <a:gd name="connsiteY17" fmla="*/ 641839 h 914400"/>
                <a:gd name="connsiteX18" fmla="*/ 0 w 2461846"/>
                <a:gd name="connsiteY18" fmla="*/ 861647 h 914400"/>
                <a:gd name="connsiteX19" fmla="*/ 0 w 2461846"/>
                <a:gd name="connsiteY19" fmla="*/ 861647 h 914400"/>
                <a:gd name="connsiteX20" fmla="*/ 158262 w 2461846"/>
                <a:gd name="connsiteY20" fmla="*/ 914400 h 914400"/>
                <a:gd name="connsiteX21" fmla="*/ 237393 w 2461846"/>
                <a:gd name="connsiteY21" fmla="*/ 914400 h 914400"/>
                <a:gd name="connsiteX22" fmla="*/ 413239 w 2461846"/>
                <a:gd name="connsiteY22" fmla="*/ 764931 h 914400"/>
                <a:gd name="connsiteX23" fmla="*/ 518746 w 2461846"/>
                <a:gd name="connsiteY23" fmla="*/ 791308 h 914400"/>
                <a:gd name="connsiteX24" fmla="*/ 720969 w 2461846"/>
                <a:gd name="connsiteY24" fmla="*/ 800100 h 914400"/>
                <a:gd name="connsiteX25" fmla="*/ 879231 w 2461846"/>
                <a:gd name="connsiteY25" fmla="*/ 773723 h 914400"/>
                <a:gd name="connsiteX26" fmla="*/ 993531 w 2461846"/>
                <a:gd name="connsiteY26" fmla="*/ 747347 h 914400"/>
                <a:gd name="connsiteX27" fmla="*/ 1063869 w 2461846"/>
                <a:gd name="connsiteY27" fmla="*/ 729762 h 914400"/>
                <a:gd name="connsiteX28" fmla="*/ 1143000 w 2461846"/>
                <a:gd name="connsiteY28" fmla="*/ 738554 h 914400"/>
                <a:gd name="connsiteX29" fmla="*/ 1239716 w 2461846"/>
                <a:gd name="connsiteY29" fmla="*/ 826477 h 914400"/>
                <a:gd name="connsiteX30" fmla="*/ 1336431 w 2461846"/>
                <a:gd name="connsiteY30" fmla="*/ 852854 h 914400"/>
                <a:gd name="connsiteX31" fmla="*/ 1362808 w 2461846"/>
                <a:gd name="connsiteY31" fmla="*/ 852854 h 914400"/>
                <a:gd name="connsiteX32" fmla="*/ 1459523 w 2461846"/>
                <a:gd name="connsiteY32" fmla="*/ 791308 h 914400"/>
                <a:gd name="connsiteX33" fmla="*/ 1512277 w 2461846"/>
                <a:gd name="connsiteY33" fmla="*/ 694593 h 914400"/>
                <a:gd name="connsiteX34" fmla="*/ 1512277 w 2461846"/>
                <a:gd name="connsiteY34" fmla="*/ 694593 h 914400"/>
                <a:gd name="connsiteX35" fmla="*/ 1626577 w 2461846"/>
                <a:gd name="connsiteY35" fmla="*/ 668216 h 914400"/>
                <a:gd name="connsiteX36" fmla="*/ 1723293 w 2461846"/>
                <a:gd name="connsiteY36" fmla="*/ 703385 h 914400"/>
                <a:gd name="connsiteX37" fmla="*/ 1802423 w 2461846"/>
                <a:gd name="connsiteY37" fmla="*/ 668216 h 914400"/>
                <a:gd name="connsiteX38" fmla="*/ 1881554 w 2461846"/>
                <a:gd name="connsiteY38" fmla="*/ 589085 h 914400"/>
                <a:gd name="connsiteX39" fmla="*/ 1951893 w 2461846"/>
                <a:gd name="connsiteY39" fmla="*/ 501162 h 914400"/>
                <a:gd name="connsiteX40" fmla="*/ 2101362 w 2461846"/>
                <a:gd name="connsiteY40" fmla="*/ 474785 h 914400"/>
                <a:gd name="connsiteX41" fmla="*/ 2162908 w 2461846"/>
                <a:gd name="connsiteY41" fmla="*/ 457200 h 914400"/>
                <a:gd name="connsiteX42" fmla="*/ 2312377 w 2461846"/>
                <a:gd name="connsiteY42" fmla="*/ 246185 h 914400"/>
                <a:gd name="connsiteX43" fmla="*/ 2444262 w 2461846"/>
                <a:gd name="connsiteY43" fmla="*/ 246185 h 914400"/>
                <a:gd name="connsiteX44" fmla="*/ 2461846 w 2461846"/>
                <a:gd name="connsiteY44" fmla="*/ 219808 h 914400"/>
                <a:gd name="connsiteX45" fmla="*/ 2382716 w 2461846"/>
                <a:gd name="connsiteY45" fmla="*/ 167054 h 914400"/>
                <a:gd name="connsiteX46" fmla="*/ 2259623 w 2461846"/>
                <a:gd name="connsiteY46" fmla="*/ 149470 h 914400"/>
                <a:gd name="connsiteX47" fmla="*/ 2145323 w 2461846"/>
                <a:gd name="connsiteY47" fmla="*/ 70339 h 914400"/>
                <a:gd name="connsiteX48" fmla="*/ 2057400 w 2461846"/>
                <a:gd name="connsiteY48" fmla="*/ 35170 h 914400"/>
                <a:gd name="connsiteX49" fmla="*/ 1951893 w 2461846"/>
                <a:gd name="connsiteY49" fmla="*/ 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461846" h="914400">
                  <a:moveTo>
                    <a:pt x="1951893" y="0"/>
                  </a:moveTo>
                  <a:lnTo>
                    <a:pt x="1767254" y="52754"/>
                  </a:lnTo>
                  <a:lnTo>
                    <a:pt x="1793631" y="114300"/>
                  </a:lnTo>
                  <a:lnTo>
                    <a:pt x="1696916" y="114300"/>
                  </a:lnTo>
                  <a:lnTo>
                    <a:pt x="1565031" y="87923"/>
                  </a:lnTo>
                  <a:lnTo>
                    <a:pt x="1503485" y="123093"/>
                  </a:lnTo>
                  <a:lnTo>
                    <a:pt x="1380393" y="211016"/>
                  </a:lnTo>
                  <a:lnTo>
                    <a:pt x="1186962" y="298939"/>
                  </a:lnTo>
                  <a:lnTo>
                    <a:pt x="1099039" y="342900"/>
                  </a:lnTo>
                  <a:lnTo>
                    <a:pt x="993531" y="378070"/>
                  </a:lnTo>
                  <a:lnTo>
                    <a:pt x="870439" y="395654"/>
                  </a:lnTo>
                  <a:lnTo>
                    <a:pt x="800100" y="501162"/>
                  </a:lnTo>
                  <a:lnTo>
                    <a:pt x="633046" y="527539"/>
                  </a:lnTo>
                  <a:lnTo>
                    <a:pt x="378069" y="571500"/>
                  </a:lnTo>
                  <a:lnTo>
                    <a:pt x="281354" y="589085"/>
                  </a:lnTo>
                  <a:lnTo>
                    <a:pt x="211016" y="571500"/>
                  </a:lnTo>
                  <a:lnTo>
                    <a:pt x="26377" y="641839"/>
                  </a:lnTo>
                  <a:lnTo>
                    <a:pt x="26377" y="641839"/>
                  </a:lnTo>
                  <a:lnTo>
                    <a:pt x="0" y="861647"/>
                  </a:lnTo>
                  <a:lnTo>
                    <a:pt x="0" y="861647"/>
                  </a:lnTo>
                  <a:lnTo>
                    <a:pt x="158262" y="914400"/>
                  </a:lnTo>
                  <a:lnTo>
                    <a:pt x="237393" y="914400"/>
                  </a:lnTo>
                  <a:lnTo>
                    <a:pt x="413239" y="764931"/>
                  </a:lnTo>
                  <a:lnTo>
                    <a:pt x="518746" y="791308"/>
                  </a:lnTo>
                  <a:lnTo>
                    <a:pt x="720969" y="800100"/>
                  </a:lnTo>
                  <a:lnTo>
                    <a:pt x="879231" y="773723"/>
                  </a:lnTo>
                  <a:lnTo>
                    <a:pt x="993531" y="747347"/>
                  </a:lnTo>
                  <a:lnTo>
                    <a:pt x="1063869" y="729762"/>
                  </a:lnTo>
                  <a:lnTo>
                    <a:pt x="1143000" y="738554"/>
                  </a:lnTo>
                  <a:lnTo>
                    <a:pt x="1239716" y="826477"/>
                  </a:lnTo>
                  <a:lnTo>
                    <a:pt x="1336431" y="852854"/>
                  </a:lnTo>
                  <a:lnTo>
                    <a:pt x="1362808" y="852854"/>
                  </a:lnTo>
                  <a:lnTo>
                    <a:pt x="1459523" y="791308"/>
                  </a:lnTo>
                  <a:lnTo>
                    <a:pt x="1512277" y="694593"/>
                  </a:lnTo>
                  <a:lnTo>
                    <a:pt x="1512277" y="694593"/>
                  </a:lnTo>
                  <a:lnTo>
                    <a:pt x="1626577" y="668216"/>
                  </a:lnTo>
                  <a:lnTo>
                    <a:pt x="1723293" y="703385"/>
                  </a:lnTo>
                  <a:lnTo>
                    <a:pt x="1802423" y="668216"/>
                  </a:lnTo>
                  <a:lnTo>
                    <a:pt x="1881554" y="589085"/>
                  </a:lnTo>
                  <a:lnTo>
                    <a:pt x="1951893" y="501162"/>
                  </a:lnTo>
                  <a:lnTo>
                    <a:pt x="2101362" y="474785"/>
                  </a:lnTo>
                  <a:lnTo>
                    <a:pt x="2162908" y="457200"/>
                  </a:lnTo>
                  <a:lnTo>
                    <a:pt x="2312377" y="246185"/>
                  </a:lnTo>
                  <a:lnTo>
                    <a:pt x="2444262" y="246185"/>
                  </a:lnTo>
                  <a:lnTo>
                    <a:pt x="2461846" y="219808"/>
                  </a:lnTo>
                  <a:lnTo>
                    <a:pt x="2382716" y="167054"/>
                  </a:lnTo>
                  <a:lnTo>
                    <a:pt x="2259623" y="149470"/>
                  </a:lnTo>
                  <a:lnTo>
                    <a:pt x="2145323" y="70339"/>
                  </a:lnTo>
                  <a:lnTo>
                    <a:pt x="2057400" y="35170"/>
                  </a:lnTo>
                  <a:lnTo>
                    <a:pt x="1951893" y="0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5037992" y="3094892"/>
              <a:ext cx="1855177" cy="597877"/>
            </a:xfrm>
            <a:custGeom>
              <a:avLst/>
              <a:gdLst>
                <a:gd name="connsiteX0" fmla="*/ 1679331 w 1855177"/>
                <a:gd name="connsiteY0" fmla="*/ 0 h 597877"/>
                <a:gd name="connsiteX1" fmla="*/ 1538654 w 1855177"/>
                <a:gd name="connsiteY1" fmla="*/ 61546 h 597877"/>
                <a:gd name="connsiteX2" fmla="*/ 1389185 w 1855177"/>
                <a:gd name="connsiteY2" fmla="*/ 61546 h 597877"/>
                <a:gd name="connsiteX3" fmla="*/ 1257300 w 1855177"/>
                <a:gd name="connsiteY3" fmla="*/ 61546 h 597877"/>
                <a:gd name="connsiteX4" fmla="*/ 1257300 w 1855177"/>
                <a:gd name="connsiteY4" fmla="*/ 61546 h 597877"/>
                <a:gd name="connsiteX5" fmla="*/ 1134208 w 1855177"/>
                <a:gd name="connsiteY5" fmla="*/ 35170 h 597877"/>
                <a:gd name="connsiteX6" fmla="*/ 1081454 w 1855177"/>
                <a:gd name="connsiteY6" fmla="*/ 35170 h 597877"/>
                <a:gd name="connsiteX7" fmla="*/ 958362 w 1855177"/>
                <a:gd name="connsiteY7" fmla="*/ 70339 h 597877"/>
                <a:gd name="connsiteX8" fmla="*/ 923193 w 1855177"/>
                <a:gd name="connsiteY8" fmla="*/ 158262 h 597877"/>
                <a:gd name="connsiteX9" fmla="*/ 914400 w 1855177"/>
                <a:gd name="connsiteY9" fmla="*/ 184639 h 597877"/>
                <a:gd name="connsiteX10" fmla="*/ 712177 w 1855177"/>
                <a:gd name="connsiteY10" fmla="*/ 237393 h 597877"/>
                <a:gd name="connsiteX11" fmla="*/ 545123 w 1855177"/>
                <a:gd name="connsiteY11" fmla="*/ 272562 h 597877"/>
                <a:gd name="connsiteX12" fmla="*/ 492370 w 1855177"/>
                <a:gd name="connsiteY12" fmla="*/ 281354 h 597877"/>
                <a:gd name="connsiteX13" fmla="*/ 457200 w 1855177"/>
                <a:gd name="connsiteY13" fmla="*/ 351693 h 597877"/>
                <a:gd name="connsiteX14" fmla="*/ 430823 w 1855177"/>
                <a:gd name="connsiteY14" fmla="*/ 404446 h 597877"/>
                <a:gd name="connsiteX15" fmla="*/ 342900 w 1855177"/>
                <a:gd name="connsiteY15" fmla="*/ 439616 h 597877"/>
                <a:gd name="connsiteX16" fmla="*/ 219808 w 1855177"/>
                <a:gd name="connsiteY16" fmla="*/ 439616 h 597877"/>
                <a:gd name="connsiteX17" fmla="*/ 70339 w 1855177"/>
                <a:gd name="connsiteY17" fmla="*/ 465993 h 597877"/>
                <a:gd name="connsiteX18" fmla="*/ 0 w 1855177"/>
                <a:gd name="connsiteY18" fmla="*/ 492370 h 597877"/>
                <a:gd name="connsiteX19" fmla="*/ 70339 w 1855177"/>
                <a:gd name="connsiteY19" fmla="*/ 571500 h 597877"/>
                <a:gd name="connsiteX20" fmla="*/ 149470 w 1855177"/>
                <a:gd name="connsiteY20" fmla="*/ 589085 h 597877"/>
                <a:gd name="connsiteX21" fmla="*/ 298939 w 1855177"/>
                <a:gd name="connsiteY21" fmla="*/ 589085 h 597877"/>
                <a:gd name="connsiteX22" fmla="*/ 492370 w 1855177"/>
                <a:gd name="connsiteY22" fmla="*/ 580293 h 597877"/>
                <a:gd name="connsiteX23" fmla="*/ 703385 w 1855177"/>
                <a:gd name="connsiteY23" fmla="*/ 527539 h 597877"/>
                <a:gd name="connsiteX24" fmla="*/ 782516 w 1855177"/>
                <a:gd name="connsiteY24" fmla="*/ 509954 h 597877"/>
                <a:gd name="connsiteX25" fmla="*/ 870439 w 1855177"/>
                <a:gd name="connsiteY25" fmla="*/ 589085 h 597877"/>
                <a:gd name="connsiteX26" fmla="*/ 949570 w 1855177"/>
                <a:gd name="connsiteY26" fmla="*/ 597877 h 597877"/>
                <a:gd name="connsiteX27" fmla="*/ 1072662 w 1855177"/>
                <a:gd name="connsiteY27" fmla="*/ 422031 h 597877"/>
                <a:gd name="connsiteX28" fmla="*/ 1099039 w 1855177"/>
                <a:gd name="connsiteY28" fmla="*/ 413239 h 597877"/>
                <a:gd name="connsiteX29" fmla="*/ 1169377 w 1855177"/>
                <a:gd name="connsiteY29" fmla="*/ 439616 h 597877"/>
                <a:gd name="connsiteX30" fmla="*/ 1248508 w 1855177"/>
                <a:gd name="connsiteY30" fmla="*/ 501162 h 597877"/>
                <a:gd name="connsiteX31" fmla="*/ 1318846 w 1855177"/>
                <a:gd name="connsiteY31" fmla="*/ 518746 h 597877"/>
                <a:gd name="connsiteX32" fmla="*/ 1406770 w 1855177"/>
                <a:gd name="connsiteY32" fmla="*/ 448408 h 597877"/>
                <a:gd name="connsiteX33" fmla="*/ 1450731 w 1855177"/>
                <a:gd name="connsiteY33" fmla="*/ 395654 h 597877"/>
                <a:gd name="connsiteX34" fmla="*/ 1477108 w 1855177"/>
                <a:gd name="connsiteY34" fmla="*/ 316523 h 597877"/>
                <a:gd name="connsiteX35" fmla="*/ 1477108 w 1855177"/>
                <a:gd name="connsiteY35" fmla="*/ 316523 h 597877"/>
                <a:gd name="connsiteX36" fmla="*/ 1670539 w 1855177"/>
                <a:gd name="connsiteY36" fmla="*/ 281354 h 597877"/>
                <a:gd name="connsiteX37" fmla="*/ 1670539 w 1855177"/>
                <a:gd name="connsiteY37" fmla="*/ 281354 h 597877"/>
                <a:gd name="connsiteX38" fmla="*/ 1820008 w 1855177"/>
                <a:gd name="connsiteY38" fmla="*/ 123093 h 597877"/>
                <a:gd name="connsiteX39" fmla="*/ 1855177 w 1855177"/>
                <a:gd name="connsiteY39" fmla="*/ 87923 h 597877"/>
                <a:gd name="connsiteX40" fmla="*/ 1784839 w 1855177"/>
                <a:gd name="connsiteY40" fmla="*/ 52754 h 597877"/>
                <a:gd name="connsiteX41" fmla="*/ 1723293 w 1855177"/>
                <a:gd name="connsiteY41" fmla="*/ 26377 h 597877"/>
                <a:gd name="connsiteX42" fmla="*/ 1679331 w 1855177"/>
                <a:gd name="connsiteY42" fmla="*/ 0 h 597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855177" h="597877">
                  <a:moveTo>
                    <a:pt x="1679331" y="0"/>
                  </a:moveTo>
                  <a:lnTo>
                    <a:pt x="1538654" y="61546"/>
                  </a:lnTo>
                  <a:lnTo>
                    <a:pt x="1389185" y="61546"/>
                  </a:lnTo>
                  <a:lnTo>
                    <a:pt x="1257300" y="61546"/>
                  </a:lnTo>
                  <a:lnTo>
                    <a:pt x="1257300" y="61546"/>
                  </a:lnTo>
                  <a:lnTo>
                    <a:pt x="1134208" y="35170"/>
                  </a:lnTo>
                  <a:lnTo>
                    <a:pt x="1081454" y="35170"/>
                  </a:lnTo>
                  <a:lnTo>
                    <a:pt x="958362" y="70339"/>
                  </a:lnTo>
                  <a:lnTo>
                    <a:pt x="923193" y="158262"/>
                  </a:lnTo>
                  <a:lnTo>
                    <a:pt x="914400" y="184639"/>
                  </a:lnTo>
                  <a:lnTo>
                    <a:pt x="712177" y="237393"/>
                  </a:lnTo>
                  <a:lnTo>
                    <a:pt x="545123" y="272562"/>
                  </a:lnTo>
                  <a:lnTo>
                    <a:pt x="492370" y="281354"/>
                  </a:lnTo>
                  <a:lnTo>
                    <a:pt x="457200" y="351693"/>
                  </a:lnTo>
                  <a:lnTo>
                    <a:pt x="430823" y="404446"/>
                  </a:lnTo>
                  <a:lnTo>
                    <a:pt x="342900" y="439616"/>
                  </a:lnTo>
                  <a:lnTo>
                    <a:pt x="219808" y="439616"/>
                  </a:lnTo>
                  <a:lnTo>
                    <a:pt x="70339" y="465993"/>
                  </a:lnTo>
                  <a:lnTo>
                    <a:pt x="0" y="492370"/>
                  </a:lnTo>
                  <a:lnTo>
                    <a:pt x="70339" y="571500"/>
                  </a:lnTo>
                  <a:lnTo>
                    <a:pt x="149470" y="589085"/>
                  </a:lnTo>
                  <a:lnTo>
                    <a:pt x="298939" y="589085"/>
                  </a:lnTo>
                  <a:lnTo>
                    <a:pt x="492370" y="580293"/>
                  </a:lnTo>
                  <a:lnTo>
                    <a:pt x="703385" y="527539"/>
                  </a:lnTo>
                  <a:lnTo>
                    <a:pt x="782516" y="509954"/>
                  </a:lnTo>
                  <a:lnTo>
                    <a:pt x="870439" y="589085"/>
                  </a:lnTo>
                  <a:lnTo>
                    <a:pt x="949570" y="597877"/>
                  </a:lnTo>
                  <a:lnTo>
                    <a:pt x="1072662" y="422031"/>
                  </a:lnTo>
                  <a:lnTo>
                    <a:pt x="1099039" y="413239"/>
                  </a:lnTo>
                  <a:lnTo>
                    <a:pt x="1169377" y="439616"/>
                  </a:lnTo>
                  <a:lnTo>
                    <a:pt x="1248508" y="501162"/>
                  </a:lnTo>
                  <a:lnTo>
                    <a:pt x="1318846" y="518746"/>
                  </a:lnTo>
                  <a:lnTo>
                    <a:pt x="1406770" y="448408"/>
                  </a:lnTo>
                  <a:lnTo>
                    <a:pt x="1450731" y="395654"/>
                  </a:lnTo>
                  <a:lnTo>
                    <a:pt x="1477108" y="316523"/>
                  </a:lnTo>
                  <a:lnTo>
                    <a:pt x="1477108" y="316523"/>
                  </a:lnTo>
                  <a:lnTo>
                    <a:pt x="1670539" y="281354"/>
                  </a:lnTo>
                  <a:lnTo>
                    <a:pt x="1670539" y="281354"/>
                  </a:lnTo>
                  <a:lnTo>
                    <a:pt x="1820008" y="123093"/>
                  </a:lnTo>
                  <a:lnTo>
                    <a:pt x="1855177" y="87923"/>
                  </a:lnTo>
                  <a:lnTo>
                    <a:pt x="1784839" y="52754"/>
                  </a:lnTo>
                  <a:lnTo>
                    <a:pt x="1723293" y="26377"/>
                  </a:lnTo>
                  <a:lnTo>
                    <a:pt x="1679331" y="0"/>
                  </a:ln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417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Piltz</dc:creator>
  <cp:lastModifiedBy>Piltz</cp:lastModifiedBy>
  <cp:revision>1</cp:revision>
  <dcterms:created xsi:type="dcterms:W3CDTF">2014-02-11T12:41:19Z</dcterms:created>
  <dcterms:modified xsi:type="dcterms:W3CDTF">2014-02-11T12:49:39Z</dcterms:modified>
</cp:coreProperties>
</file>