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6511" r:id="rId1"/>
  </p:sldMasterIdLst>
  <p:notesMasterIdLst>
    <p:notesMasterId r:id="rId11"/>
  </p:notesMasterIdLst>
  <p:sldIdLst>
    <p:sldId id="256" r:id="rId2"/>
    <p:sldId id="257" r:id="rId3"/>
    <p:sldId id="258" r:id="rId4"/>
    <p:sldId id="277" r:id="rId5"/>
    <p:sldId id="261" r:id="rId6"/>
    <p:sldId id="265" r:id="rId7"/>
    <p:sldId id="266" r:id="rId8"/>
    <p:sldId id="264" r:id="rId9"/>
    <p:sldId id="275" r:id="rId10"/>
  </p:sldIdLst>
  <p:sldSz cx="9144000" cy="6858000" type="screen4x3"/>
  <p:notesSz cx="7010400" cy="9296400"/>
  <p:defaultTextStyle>
    <a:defPPr>
      <a:defRPr lang="en-US"/>
    </a:defPPr>
    <a:lvl1pPr algn="l" rtl="0" fontAlgn="base">
      <a:spcBef>
        <a:spcPct val="0"/>
      </a:spcBef>
      <a:spcAft>
        <a:spcPct val="0"/>
      </a:spcAft>
      <a:defRPr sz="1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1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1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1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1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4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905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89352" autoAdjust="0"/>
  </p:normalViewPr>
  <p:slideViewPr>
    <p:cSldViewPr snapToGrid="0" snapToObjects="1">
      <p:cViewPr varScale="1">
        <p:scale>
          <a:sx n="105" d="100"/>
          <a:sy n="105" d="100"/>
        </p:scale>
        <p:origin x="-1710" y="-90"/>
      </p:cViewPr>
      <p:guideLst>
        <p:guide orient="horz" pos="2160"/>
        <p:guide pos="2880"/>
      </p:guideLst>
    </p:cSldViewPr>
  </p:slideViewPr>
  <p:notesTextViewPr>
    <p:cViewPr>
      <p:scale>
        <a:sx n="100" d="100"/>
        <a:sy n="100" d="100"/>
      </p:scale>
      <p:origin x="0" y="0"/>
    </p:cViewPr>
  </p:notesTextViewPr>
  <p:sorterViewPr>
    <p:cViewPr>
      <p:scale>
        <a:sx n="163" d="100"/>
        <a:sy n="163"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2F524E6A-C8C0-438C-BCD5-208614702575}" type="datetimeFigureOut">
              <a:rPr lang="en-US" smtClean="0"/>
              <a:t>5/19/2015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2C621286-3B6E-4D81-96CF-BBF59E35DAAB}" type="slidenum">
              <a:rPr lang="en-US" smtClean="0"/>
              <a:t>‹#›</a:t>
            </a:fld>
            <a:endParaRPr lang="en-US" dirty="0"/>
          </a:p>
        </p:txBody>
      </p:sp>
    </p:spTree>
    <p:extLst>
      <p:ext uri="{BB962C8B-B14F-4D97-AF65-F5344CB8AC3E}">
        <p14:creationId xmlns:p14="http://schemas.microsoft.com/office/powerpoint/2010/main" val="31858155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(Personal introduction of facilitator)</a:t>
            </a:r>
          </a:p>
        </p:txBody>
      </p:sp>
      <p:sp>
        <p:nvSpPr>
          <p:cNvPr id="4" name="Slide Number Placeholder 3"/>
          <p:cNvSpPr>
            <a:spLocks noGrp="1"/>
          </p:cNvSpPr>
          <p:nvPr>
            <p:ph type="sldNum" sz="quarter" idx="10"/>
          </p:nvPr>
        </p:nvSpPr>
        <p:spPr/>
        <p:txBody>
          <a:bodyPr/>
          <a:lstStyle/>
          <a:p>
            <a:fld id="{2C621286-3B6E-4D81-96CF-BBF59E35DAAB}" type="slidenum">
              <a:rPr lang="en-US" smtClean="0"/>
              <a:t>2</a:t>
            </a:fld>
            <a:endParaRPr lang="en-US" dirty="0"/>
          </a:p>
        </p:txBody>
      </p:sp>
    </p:spTree>
    <p:extLst>
      <p:ext uri="{BB962C8B-B14F-4D97-AF65-F5344CB8AC3E}">
        <p14:creationId xmlns:p14="http://schemas.microsoft.com/office/powerpoint/2010/main" val="3444530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621286-3B6E-4D81-96CF-BBF59E35DAAB}" type="slidenum">
              <a:rPr lang="en-US" smtClean="0"/>
              <a:t>3</a:t>
            </a:fld>
            <a:endParaRPr lang="en-US" dirty="0"/>
          </a:p>
        </p:txBody>
      </p:sp>
    </p:spTree>
    <p:extLst>
      <p:ext uri="{BB962C8B-B14F-4D97-AF65-F5344CB8AC3E}">
        <p14:creationId xmlns:p14="http://schemas.microsoft.com/office/powerpoint/2010/main" val="6105015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621286-3B6E-4D81-96CF-BBF59E35DAAB}" type="slidenum">
              <a:rPr lang="en-US" smtClean="0"/>
              <a:t>4</a:t>
            </a:fld>
            <a:endParaRPr lang="en-US" dirty="0"/>
          </a:p>
        </p:txBody>
      </p:sp>
    </p:spTree>
    <p:extLst>
      <p:ext uri="{BB962C8B-B14F-4D97-AF65-F5344CB8AC3E}">
        <p14:creationId xmlns:p14="http://schemas.microsoft.com/office/powerpoint/2010/main" val="6105015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Organizations</a:t>
            </a:r>
            <a:r>
              <a:rPr lang="en-US" baseline="0" dirty="0" smtClean="0"/>
              <a:t> in a number of industries have achieved success with the methodologies in this program. You can see a list of some of them in the right column.</a:t>
            </a:r>
          </a:p>
          <a:p>
            <a:endParaRPr lang="en-US" baseline="0" dirty="0" smtClean="0"/>
          </a:p>
          <a:p>
            <a:r>
              <a:rPr lang="en-US" baseline="0" dirty="0" smtClean="0"/>
              <a:t>Many organizations choose to have every employee participate in Speak Up! and Listen Up! training, then integrate the programs into their new employee on-boarding process. That way everyone in the organization, from the most veteran employees to the newest hires are clear on the rules of engagement when it comes to safety. After initial training, the concepts and processes within the program can be used individually in regular safety meetings.</a:t>
            </a:r>
          </a:p>
        </p:txBody>
      </p:sp>
      <p:sp>
        <p:nvSpPr>
          <p:cNvPr id="4" name="Slide Number Placeholder 3"/>
          <p:cNvSpPr>
            <a:spLocks noGrp="1"/>
          </p:cNvSpPr>
          <p:nvPr>
            <p:ph type="sldNum" sz="quarter" idx="10"/>
          </p:nvPr>
        </p:nvSpPr>
        <p:spPr/>
        <p:txBody>
          <a:bodyPr/>
          <a:lstStyle/>
          <a:p>
            <a:fld id="{2C621286-3B6E-4D81-96CF-BBF59E35DAAB}" type="slidenum">
              <a:rPr lang="en-US" smtClean="0"/>
              <a:t>5</a:t>
            </a:fld>
            <a:endParaRPr lang="en-US" dirty="0"/>
          </a:p>
        </p:txBody>
      </p:sp>
    </p:spTree>
    <p:extLst>
      <p:ext uri="{BB962C8B-B14F-4D97-AF65-F5344CB8AC3E}">
        <p14:creationId xmlns:p14="http://schemas.microsoft.com/office/powerpoint/2010/main" val="2833412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reluctance</a:t>
            </a:r>
            <a:r>
              <a:rPr lang="en-US" baseline="0" dirty="0" smtClean="0"/>
              <a:t> to approach a co-worker, especially a senior co-worker, about how they’re doing something is natural. Yet we all have a right and </a:t>
            </a:r>
            <a:r>
              <a:rPr lang="en-US" u="sng" baseline="0" dirty="0" smtClean="0"/>
              <a:t>responsibility</a:t>
            </a:r>
            <a:r>
              <a:rPr lang="en-US" baseline="0" dirty="0" smtClean="0"/>
              <a:t> to speak up if we see someone else working unsafely. If we turn a blind eye, we’re signaling to anyone else around that taking risks in order to get the job done faster is okay. We can overcome those fears by giving employees a simple process for delivering their message in a way that expresses concern and a commitment to work together to find a better approach. </a:t>
            </a:r>
          </a:p>
          <a:p>
            <a:endParaRPr lang="en-US" baseline="0" dirty="0" smtClean="0"/>
          </a:p>
          <a:p>
            <a:r>
              <a:rPr lang="en-US" baseline="0" dirty="0" smtClean="0"/>
              <a:t>Through the Speak Up! video and workbook exercises, employees will realize the impact they can have on each others’ safety, every day. Once we give them the tools to express their opinions and concerns, they have the power to own the safety culture. That’s ultimately what we’re after -- personal ownership of safety – because safety directors and managers can’t be everywhere, watching for risk at all times. We need to give employees the skills to manage safety on their own. </a:t>
            </a:r>
          </a:p>
          <a:p>
            <a:endParaRPr lang="en-US" baseline="0" dirty="0" smtClean="0"/>
          </a:p>
          <a:p>
            <a:r>
              <a:rPr lang="en-US" baseline="0" dirty="0" smtClean="0"/>
              <a:t>Let’s watch a clip from the Speak Up! video.</a:t>
            </a:r>
            <a:endParaRPr lang="en-US" dirty="0"/>
          </a:p>
        </p:txBody>
      </p:sp>
      <p:sp>
        <p:nvSpPr>
          <p:cNvPr id="4" name="Slide Number Placeholder 3"/>
          <p:cNvSpPr>
            <a:spLocks noGrp="1"/>
          </p:cNvSpPr>
          <p:nvPr>
            <p:ph type="sldNum" sz="quarter" idx="10"/>
          </p:nvPr>
        </p:nvSpPr>
        <p:spPr/>
        <p:txBody>
          <a:bodyPr/>
          <a:lstStyle/>
          <a:p>
            <a:fld id="{2C621286-3B6E-4D81-96CF-BBF59E35DAAB}" type="slidenum">
              <a:rPr lang="en-US" smtClean="0"/>
              <a:t>6</a:t>
            </a:fld>
            <a:endParaRPr lang="en-US" dirty="0"/>
          </a:p>
        </p:txBody>
      </p:sp>
    </p:spTree>
    <p:extLst>
      <p:ext uri="{BB962C8B-B14F-4D97-AF65-F5344CB8AC3E}">
        <p14:creationId xmlns:p14="http://schemas.microsoft.com/office/powerpoint/2010/main" val="1943714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It’s typical for employees</a:t>
            </a:r>
            <a:r>
              <a:rPr lang="en-US" baseline="0" dirty="0" smtClean="0"/>
              <a:t> to perceive feedback about the way they’re doing something as criticism, rather than genuine concern. So it’s important not only to coach employees to speak up effectively, but also to be good listeners when someone else expresses a concern. </a:t>
            </a:r>
          </a:p>
          <a:p>
            <a:endParaRPr lang="en-US" baseline="0" dirty="0" smtClean="0"/>
          </a:p>
          <a:p>
            <a:r>
              <a:rPr lang="en-US" baseline="0" dirty="0" smtClean="0"/>
              <a:t>We’ve found that if we can teach people to focus on the message being conveyed, and respect it as the messenger’s expression of care (not mean-spirited criticism), the emotional aversion to receiving feedback diminishes. </a:t>
            </a:r>
          </a:p>
          <a:p>
            <a:endParaRPr lang="en-US" baseline="0" dirty="0" smtClean="0"/>
          </a:p>
          <a:p>
            <a:r>
              <a:rPr lang="en-US" baseline="0" dirty="0" smtClean="0"/>
              <a:t>The Listen Up! program offers a two-step solution process that helps employees hear each other out in an adult manner and work together to agree on a safe approach to the task at hand.</a:t>
            </a:r>
          </a:p>
          <a:p>
            <a:endParaRPr lang="en-US" baseline="0" dirty="0" smtClean="0"/>
          </a:p>
          <a:p>
            <a:r>
              <a:rPr lang="en-US" baseline="0" dirty="0" smtClean="0"/>
              <a:t>Here’s a clip from the Listen Up! video.</a:t>
            </a:r>
            <a:endParaRPr lang="en-US" dirty="0"/>
          </a:p>
        </p:txBody>
      </p:sp>
      <p:sp>
        <p:nvSpPr>
          <p:cNvPr id="4" name="Slide Number Placeholder 3"/>
          <p:cNvSpPr>
            <a:spLocks noGrp="1"/>
          </p:cNvSpPr>
          <p:nvPr>
            <p:ph type="sldNum" sz="quarter" idx="10"/>
          </p:nvPr>
        </p:nvSpPr>
        <p:spPr/>
        <p:txBody>
          <a:bodyPr/>
          <a:lstStyle/>
          <a:p>
            <a:fld id="{2C621286-3B6E-4D81-96CF-BBF59E35DAAB}" type="slidenum">
              <a:rPr lang="en-US" smtClean="0"/>
              <a:t>7</a:t>
            </a:fld>
            <a:endParaRPr lang="en-US" dirty="0"/>
          </a:p>
        </p:txBody>
      </p:sp>
    </p:spTree>
    <p:extLst>
      <p:ext uri="{BB962C8B-B14F-4D97-AF65-F5344CB8AC3E}">
        <p14:creationId xmlns:p14="http://schemas.microsoft.com/office/powerpoint/2010/main" val="25431976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Here’s a look at what’s inside the program</a:t>
            </a:r>
            <a:r>
              <a:rPr lang="en-US" baseline="0" dirty="0" smtClean="0"/>
              <a:t> package. We explained the course objectives earlier, and here you see the program delivery broken down into piece parts. </a:t>
            </a:r>
          </a:p>
          <a:p>
            <a:endParaRPr lang="en-US" baseline="0" dirty="0" smtClean="0"/>
          </a:p>
          <a:p>
            <a:r>
              <a:rPr lang="en-US" baseline="0" dirty="0" smtClean="0"/>
              <a:t>Each topic will be introduced with a video depicting a scenario common to co-op culture – a situation in which an employee is reluctant to speak up when seeing something unsafe, or a demonstration of how feedback can fail if not delivered appropriately. </a:t>
            </a:r>
          </a:p>
          <a:p>
            <a:endParaRPr lang="en-US" baseline="0" dirty="0" smtClean="0"/>
          </a:p>
          <a:p>
            <a:r>
              <a:rPr lang="en-US" baseline="0" dirty="0" smtClean="0"/>
              <a:t>The videos will be produced on co-op job sites, so the scenes and dialog will resonate well with employees in our industry. </a:t>
            </a:r>
          </a:p>
          <a:p>
            <a:endParaRPr lang="en-US" baseline="0" dirty="0" smtClean="0"/>
          </a:p>
          <a:p>
            <a:r>
              <a:rPr lang="en-US" baseline="0" dirty="0" smtClean="0"/>
              <a:t>Each program package also comes with a Facilitator Guide that provides easy, step-by-step instructions to trainers and handouts that encourage active participation from trainees. </a:t>
            </a:r>
          </a:p>
        </p:txBody>
      </p:sp>
      <p:sp>
        <p:nvSpPr>
          <p:cNvPr id="4" name="Slide Number Placeholder 3"/>
          <p:cNvSpPr>
            <a:spLocks noGrp="1"/>
          </p:cNvSpPr>
          <p:nvPr>
            <p:ph type="sldNum" sz="quarter" idx="10"/>
          </p:nvPr>
        </p:nvSpPr>
        <p:spPr/>
        <p:txBody>
          <a:bodyPr/>
          <a:lstStyle/>
          <a:p>
            <a:fld id="{2C621286-3B6E-4D81-96CF-BBF59E35DAAB}" type="slidenum">
              <a:rPr lang="en-US" smtClean="0"/>
              <a:t>8</a:t>
            </a:fld>
            <a:endParaRPr lang="en-US" dirty="0"/>
          </a:p>
        </p:txBody>
      </p:sp>
    </p:spTree>
    <p:extLst>
      <p:ext uri="{BB962C8B-B14F-4D97-AF65-F5344CB8AC3E}">
        <p14:creationId xmlns:p14="http://schemas.microsoft.com/office/powerpoint/2010/main" val="40124692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2C621286-3B6E-4D81-96CF-BBF59E35DAAB}" type="slidenum">
              <a:rPr lang="en-US" smtClean="0"/>
              <a:t>9</a:t>
            </a:fld>
            <a:endParaRPr lang="en-US" dirty="0"/>
          </a:p>
        </p:txBody>
      </p:sp>
    </p:spTree>
    <p:extLst>
      <p:ext uri="{BB962C8B-B14F-4D97-AF65-F5344CB8AC3E}">
        <p14:creationId xmlns:p14="http://schemas.microsoft.com/office/powerpoint/2010/main" val="215381072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preserve="1" userDrawn="1">
  <p:cSld name="Main Title">
    <p:spTree>
      <p:nvGrpSpPr>
        <p:cNvPr id="1" name=""/>
        <p:cNvGrpSpPr/>
        <p:nvPr/>
      </p:nvGrpSpPr>
      <p:grpSpPr>
        <a:xfrm>
          <a:off x="0" y="0"/>
          <a:ext cx="0" cy="0"/>
          <a:chOff x="0" y="0"/>
          <a:chExt cx="0" cy="0"/>
        </a:xfrm>
      </p:grpSpPr>
      <p:pic>
        <p:nvPicPr>
          <p:cNvPr id="3" name="Picture 2" descr="NRECA ppt title.eps"/>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393700" y="0"/>
            <a:ext cx="8750300" cy="6858000"/>
          </a:xfrm>
          <a:prstGeom prst="rect">
            <a:avLst/>
          </a:prstGeom>
        </p:spPr>
      </p:pic>
      <p:pic>
        <p:nvPicPr>
          <p:cNvPr id="4" name="Picture 3" descr="NRECA ppt footer.eps"/>
          <p:cNvPicPr>
            <a:picLocks noChangeAspect="1"/>
          </p:cNvPicPr>
          <p:nvPr userDrawn="1"/>
        </p:nvPicPr>
        <p:blipFill rotWithShape="1">
          <a:blip r:embed="rId3" cstate="email">
            <a:extLst>
              <a:ext uri="{28A0092B-C50C-407E-A947-70E740481C1C}">
                <a14:useLocalDpi xmlns:a14="http://schemas.microsoft.com/office/drawing/2010/main" val="0"/>
              </a:ext>
            </a:extLst>
          </a:blip>
          <a:srcRect l="61219"/>
          <a:stretch/>
        </p:blipFill>
        <p:spPr>
          <a:xfrm>
            <a:off x="5597830" y="5731180"/>
            <a:ext cx="3546169" cy="1143000"/>
          </a:xfrm>
          <a:prstGeom prst="rect">
            <a:avLst/>
          </a:prstGeom>
        </p:spPr>
      </p:pic>
    </p:spTree>
    <p:extLst>
      <p:ext uri="{BB962C8B-B14F-4D97-AF65-F5344CB8AC3E}">
        <p14:creationId xmlns:p14="http://schemas.microsoft.com/office/powerpoint/2010/main" val="71296974"/>
      </p:ext>
    </p:extLst>
  </p:cSld>
  <p:clrMapOvr>
    <a:masterClrMapping/>
  </p:clrMapOvr>
  <p:transition spd="slow">
    <p:strips dir="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Video">
    <p:bg>
      <p:bgRef idx="1003">
        <a:schemeClr val="bg1"/>
      </p:bgRef>
    </p:bg>
    <p:spTree>
      <p:nvGrpSpPr>
        <p:cNvPr id="1" name=""/>
        <p:cNvGrpSpPr/>
        <p:nvPr/>
      </p:nvGrpSpPr>
      <p:grpSpPr>
        <a:xfrm>
          <a:off x="0" y="0"/>
          <a:ext cx="0" cy="0"/>
          <a:chOff x="0" y="0"/>
          <a:chExt cx="0" cy="0"/>
        </a:xfrm>
      </p:grpSpPr>
      <p:sp>
        <p:nvSpPr>
          <p:cNvPr id="11" name="Media Placeholder 10"/>
          <p:cNvSpPr>
            <a:spLocks noGrp="1"/>
          </p:cNvSpPr>
          <p:nvPr>
            <p:ph type="media" sz="quarter" idx="10"/>
          </p:nvPr>
        </p:nvSpPr>
        <p:spPr>
          <a:xfrm>
            <a:off x="0" y="0"/>
            <a:ext cx="9144000" cy="6858000"/>
          </a:xfrm>
          <a:noFill/>
          <a:ln>
            <a:noFill/>
          </a:ln>
        </p:spPr>
        <p:txBody>
          <a:bodyPr anchor="ctr"/>
          <a:lstStyle>
            <a:lvl1pPr algn="ctr">
              <a:defRPr>
                <a:solidFill>
                  <a:schemeClr val="bg1"/>
                </a:solidFill>
              </a:defRPr>
            </a:lvl1pPr>
          </a:lstStyle>
          <a:p>
            <a:pPr lvl="0"/>
            <a:r>
              <a:rPr lang="en-US" noProof="0" dirty="0" smtClean="0"/>
              <a:t>Click icon to add media</a:t>
            </a:r>
            <a:endParaRPr lang="en-US" noProof="0" dirty="0"/>
          </a:p>
        </p:txBody>
      </p:sp>
    </p:spTree>
    <p:extLst>
      <p:ext uri="{BB962C8B-B14F-4D97-AF65-F5344CB8AC3E}">
        <p14:creationId xmlns:p14="http://schemas.microsoft.com/office/powerpoint/2010/main" val="3792365388"/>
      </p:ext>
    </p:extLst>
  </p:cSld>
  <p:clrMapOvr>
    <a:overrideClrMapping bg1="dk1" tx1="lt1" bg2="dk2" tx2="lt2" accent1="accent1" accent2="accent2" accent3="accent3" accent4="accent4" accent5="accent5" accent6="accent6" hlink="hlink" folHlink="folHlink"/>
  </p:clrMapOvr>
  <p:transition spd="slow">
    <p:strips dir="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Content">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2" cstate="email">
            <a:extLst>
              <a:ext uri="{28A0092B-C50C-407E-A947-70E740481C1C}">
                <a14:useLocalDpi xmlns:a14="http://schemas.microsoft.com/office/drawing/2010/main" val="0"/>
              </a:ext>
            </a:extLst>
          </a:blip>
          <a:srcRect t="24461"/>
          <a:stretch/>
        </p:blipFill>
        <p:spPr>
          <a:xfrm>
            <a:off x="495300" y="0"/>
            <a:ext cx="8153400" cy="1199180"/>
          </a:xfrm>
          <a:prstGeom prst="rect">
            <a:avLst/>
          </a:prstGeom>
        </p:spPr>
      </p:pic>
      <p:sp>
        <p:nvSpPr>
          <p:cNvPr id="7" name="Text Placeholder 6"/>
          <p:cNvSpPr>
            <a:spLocks noGrp="1"/>
          </p:cNvSpPr>
          <p:nvPr>
            <p:ph type="body" sz="quarter" idx="10"/>
          </p:nvPr>
        </p:nvSpPr>
        <p:spPr>
          <a:xfrm>
            <a:off x="495301" y="1318997"/>
            <a:ext cx="8153400" cy="4805251"/>
          </a:xfrm>
        </p:spPr>
        <p:txBody>
          <a:bodyPr/>
          <a:lstStyle>
            <a:lvl2pPr>
              <a:buClr>
                <a:schemeClr val="bg2"/>
              </a:buClr>
              <a:defRPr/>
            </a:lvl2pPr>
            <a:lvl3pPr>
              <a:buClr>
                <a:schemeClr val="bg2"/>
              </a:buClr>
              <a:defRPr/>
            </a:lvl3pPr>
            <a:lvl4pPr>
              <a:buClr>
                <a:schemeClr val="bg2"/>
              </a:buClr>
              <a:defRPr/>
            </a:lvl4pPr>
            <a:lvl5pPr>
              <a:buClr>
                <a:schemeClr val="bg2"/>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7"/>
          <p:cNvSpPr>
            <a:spLocks noGrp="1"/>
          </p:cNvSpPr>
          <p:nvPr>
            <p:ph type="title"/>
          </p:nvPr>
        </p:nvSpPr>
        <p:spPr>
          <a:xfrm>
            <a:off x="495300" y="76201"/>
            <a:ext cx="8648700" cy="912813"/>
          </a:xfrm>
        </p:spPr>
        <p:txBody>
          <a:bodyPr lIns="182880" tIns="0" rIns="0"/>
          <a:lstStyle>
            <a:lvl1pPr>
              <a:defRPr>
                <a:solidFill>
                  <a:srgbClr val="FFFFFF"/>
                </a:solidFill>
              </a:defRPr>
            </a:lvl1pPr>
          </a:lstStyle>
          <a:p>
            <a:r>
              <a:rPr lang="en-US" dirty="0" smtClean="0"/>
              <a:t>Click to edit Master title style</a:t>
            </a:r>
            <a:endParaRPr lang="en-US" dirty="0"/>
          </a:p>
        </p:txBody>
      </p:sp>
      <p:sp>
        <p:nvSpPr>
          <p:cNvPr id="5" name="Date Placeholder 16"/>
          <p:cNvSpPr>
            <a:spLocks noGrp="1"/>
          </p:cNvSpPr>
          <p:nvPr>
            <p:ph type="dt" sz="half" idx="11"/>
          </p:nvPr>
        </p:nvSpPr>
        <p:spPr/>
        <p:txBody>
          <a:bodyPr/>
          <a:lstStyle>
            <a:lvl1pPr>
              <a:defRPr/>
            </a:lvl1pPr>
          </a:lstStyle>
          <a:p>
            <a:pPr>
              <a:defRPr/>
            </a:pPr>
            <a:endParaRPr lang="en-US" dirty="0"/>
          </a:p>
        </p:txBody>
      </p:sp>
      <p:sp>
        <p:nvSpPr>
          <p:cNvPr id="6" name="Footer Placeholder 17"/>
          <p:cNvSpPr>
            <a:spLocks noGrp="1"/>
          </p:cNvSpPr>
          <p:nvPr>
            <p:ph type="ftr" sz="quarter" idx="12"/>
          </p:nvPr>
        </p:nvSpPr>
        <p:spPr/>
        <p:txBody>
          <a:bodyPr/>
          <a:lstStyle>
            <a:lvl1pPr>
              <a:defRPr/>
            </a:lvl1pPr>
          </a:lstStyle>
          <a:p>
            <a:pPr>
              <a:defRPr/>
            </a:pPr>
            <a:endParaRPr lang="en-US" dirty="0"/>
          </a:p>
        </p:txBody>
      </p:sp>
      <p:sp>
        <p:nvSpPr>
          <p:cNvPr id="9" name="Slide Number Placeholder 18"/>
          <p:cNvSpPr>
            <a:spLocks noGrp="1"/>
          </p:cNvSpPr>
          <p:nvPr>
            <p:ph type="sldNum" sz="quarter" idx="13"/>
          </p:nvPr>
        </p:nvSpPr>
        <p:spPr/>
        <p:txBody>
          <a:bodyPr/>
          <a:lstStyle>
            <a:lvl1pPr>
              <a:defRPr/>
            </a:lvl1pPr>
          </a:lstStyle>
          <a:p>
            <a:pPr>
              <a:defRPr/>
            </a:pPr>
            <a:fld id="{B5FE7030-D066-42D2-8BB5-412EEFAA2E54}" type="slidenum">
              <a:rPr lang="en-US" smtClean="0"/>
              <a:pPr>
                <a:defRPr/>
              </a:pPr>
              <a:t>‹#›</a:t>
            </a:fld>
            <a:endParaRPr lang="en-US" dirty="0"/>
          </a:p>
        </p:txBody>
      </p:sp>
    </p:spTree>
    <p:extLst>
      <p:ext uri="{BB962C8B-B14F-4D97-AF65-F5344CB8AC3E}">
        <p14:creationId xmlns:p14="http://schemas.microsoft.com/office/powerpoint/2010/main" val="4079904727"/>
      </p:ext>
    </p:extLst>
  </p:cSld>
  <p:clrMapOvr>
    <a:masterClrMapping/>
  </p:clrMapOvr>
  <p:transition spd="slow">
    <p:strips dir="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Quarter Title Two Column Content">
    <p:spTree>
      <p:nvGrpSpPr>
        <p:cNvPr id="1" name=""/>
        <p:cNvGrpSpPr/>
        <p:nvPr/>
      </p:nvGrpSpPr>
      <p:grpSpPr>
        <a:xfrm>
          <a:off x="0" y="0"/>
          <a:ext cx="0" cy="0"/>
          <a:chOff x="0" y="0"/>
          <a:chExt cx="0" cy="0"/>
        </a:xfrm>
      </p:grpSpPr>
      <p:sp>
        <p:nvSpPr>
          <p:cNvPr id="8" name="Text Placeholder 3"/>
          <p:cNvSpPr>
            <a:spLocks noGrp="1"/>
          </p:cNvSpPr>
          <p:nvPr>
            <p:ph type="body" sz="quarter" idx="15"/>
          </p:nvPr>
        </p:nvSpPr>
        <p:spPr>
          <a:xfrm>
            <a:off x="506413" y="1684211"/>
            <a:ext cx="3953827" cy="4135045"/>
          </a:xfrm>
        </p:spPr>
        <p:txBody>
          <a:bodyPr/>
          <a:lstStyle>
            <a:lvl2pPr>
              <a:buClr>
                <a:schemeClr val="bg2"/>
              </a:buClr>
              <a:defRPr/>
            </a:lvl2pPr>
            <a:lvl3pPr>
              <a:buClr>
                <a:schemeClr val="bg2"/>
              </a:buClr>
              <a:defRPr/>
            </a:lvl3pPr>
            <a:lvl4pPr>
              <a:buClr>
                <a:schemeClr val="bg2"/>
              </a:buClr>
              <a:defRPr/>
            </a:lvl4pPr>
            <a:lvl5pPr>
              <a:buClr>
                <a:schemeClr val="bg2"/>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ext Placeholder 5"/>
          <p:cNvSpPr>
            <a:spLocks noGrp="1"/>
          </p:cNvSpPr>
          <p:nvPr>
            <p:ph type="body" sz="quarter" idx="16"/>
          </p:nvPr>
        </p:nvSpPr>
        <p:spPr>
          <a:xfrm>
            <a:off x="4524343" y="1684211"/>
            <a:ext cx="4124357" cy="4135045"/>
          </a:xfrm>
        </p:spPr>
        <p:txBody>
          <a:bodyPr/>
          <a:lstStyle>
            <a:lvl2pPr>
              <a:buClr>
                <a:schemeClr val="bg2"/>
              </a:buClr>
              <a:defRPr/>
            </a:lvl2pPr>
            <a:lvl3pPr>
              <a:buClr>
                <a:schemeClr val="bg2"/>
              </a:buClr>
              <a:defRPr/>
            </a:lvl3pPr>
            <a:lvl4pPr>
              <a:buClr>
                <a:schemeClr val="bg2"/>
              </a:buClr>
              <a:defRPr/>
            </a:lvl4pPr>
            <a:lvl5pPr>
              <a:buClr>
                <a:schemeClr val="bg2"/>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Date Placeholder 17"/>
          <p:cNvSpPr>
            <a:spLocks noGrp="1"/>
          </p:cNvSpPr>
          <p:nvPr>
            <p:ph type="dt" sz="half" idx="17"/>
          </p:nvPr>
        </p:nvSpPr>
        <p:spPr/>
        <p:txBody>
          <a:bodyPr/>
          <a:lstStyle>
            <a:lvl1pPr>
              <a:defRPr/>
            </a:lvl1pPr>
          </a:lstStyle>
          <a:p>
            <a:pPr>
              <a:defRPr/>
            </a:pPr>
            <a:endParaRPr lang="en-US" dirty="0"/>
          </a:p>
        </p:txBody>
      </p:sp>
      <p:sp>
        <p:nvSpPr>
          <p:cNvPr id="7" name="Footer Placeholder 18"/>
          <p:cNvSpPr>
            <a:spLocks noGrp="1"/>
          </p:cNvSpPr>
          <p:nvPr>
            <p:ph type="ftr" sz="quarter" idx="18"/>
          </p:nvPr>
        </p:nvSpPr>
        <p:spPr/>
        <p:txBody>
          <a:bodyPr/>
          <a:lstStyle>
            <a:lvl1pPr>
              <a:defRPr/>
            </a:lvl1pPr>
          </a:lstStyle>
          <a:p>
            <a:pPr>
              <a:defRPr/>
            </a:pPr>
            <a:endParaRPr lang="en-US" dirty="0"/>
          </a:p>
        </p:txBody>
      </p:sp>
      <p:sp>
        <p:nvSpPr>
          <p:cNvPr id="9" name="Slide Number Placeholder 19"/>
          <p:cNvSpPr>
            <a:spLocks noGrp="1"/>
          </p:cNvSpPr>
          <p:nvPr>
            <p:ph type="sldNum" sz="quarter" idx="19"/>
          </p:nvPr>
        </p:nvSpPr>
        <p:spPr/>
        <p:txBody>
          <a:bodyPr/>
          <a:lstStyle>
            <a:lvl1pPr>
              <a:defRPr/>
            </a:lvl1pPr>
          </a:lstStyle>
          <a:p>
            <a:fld id="{1E02883B-207A-4836-A274-A26D2648F561}" type="slidenum">
              <a:rPr lang="en-US" smtClean="0"/>
              <a:pPr/>
              <a:t>‹#›</a:t>
            </a:fld>
            <a:endParaRPr lang="en-US" dirty="0"/>
          </a:p>
        </p:txBody>
      </p:sp>
      <p:pic>
        <p:nvPicPr>
          <p:cNvPr id="12" name="Picture 11"/>
          <p:cNvPicPr>
            <a:picLocks noChangeAspect="1"/>
          </p:cNvPicPr>
          <p:nvPr userDrawn="1"/>
        </p:nvPicPr>
        <p:blipFill rotWithShape="1">
          <a:blip r:embed="rId2" cstate="email">
            <a:extLst>
              <a:ext uri="{28A0092B-C50C-407E-A947-70E740481C1C}">
                <a14:useLocalDpi xmlns:a14="http://schemas.microsoft.com/office/drawing/2010/main" val="0"/>
              </a:ext>
            </a:extLst>
          </a:blip>
          <a:srcRect t="132"/>
          <a:stretch/>
        </p:blipFill>
        <p:spPr>
          <a:xfrm>
            <a:off x="495300" y="-10160"/>
            <a:ext cx="8153400" cy="1585410"/>
          </a:xfrm>
          <a:prstGeom prst="rect">
            <a:avLst/>
          </a:prstGeom>
        </p:spPr>
      </p:pic>
      <p:sp>
        <p:nvSpPr>
          <p:cNvPr id="13" name="Title 7"/>
          <p:cNvSpPr>
            <a:spLocks noGrp="1"/>
          </p:cNvSpPr>
          <p:nvPr>
            <p:ph type="title"/>
          </p:nvPr>
        </p:nvSpPr>
        <p:spPr>
          <a:xfrm>
            <a:off x="495300" y="452271"/>
            <a:ext cx="8648700" cy="912813"/>
          </a:xfrm>
        </p:spPr>
        <p:txBody>
          <a:bodyPr lIns="182880" tIns="0" rIns="0"/>
          <a:lstStyle>
            <a:lvl1pPr>
              <a:defRPr>
                <a:solidFill>
                  <a:srgbClr val="FFFFFF"/>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768207930"/>
      </p:ext>
    </p:extLst>
  </p:cSld>
  <p:clrMapOvr>
    <a:masterClrMapping/>
  </p:clrMapOvr>
  <p:transition spd="slow">
    <p:strips dir="rd"/>
  </p:transition>
  <p:timing>
    <p:tnLst>
      <p:par>
        <p:cTn id="1" dur="indefinite" restart="never" nodeType="tmRoot"/>
      </p:par>
    </p:tnLst>
  </p:timing>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Half">
    <p:spTree>
      <p:nvGrpSpPr>
        <p:cNvPr id="1" name=""/>
        <p:cNvGrpSpPr/>
        <p:nvPr/>
      </p:nvGrpSpPr>
      <p:grpSpPr>
        <a:xfrm>
          <a:off x="0" y="0"/>
          <a:ext cx="0" cy="0"/>
          <a:chOff x="0" y="0"/>
          <a:chExt cx="0" cy="0"/>
        </a:xfrm>
      </p:grpSpPr>
      <p:sp>
        <p:nvSpPr>
          <p:cNvPr id="8" name="Date Placeholder 16"/>
          <p:cNvSpPr>
            <a:spLocks noGrp="1"/>
          </p:cNvSpPr>
          <p:nvPr>
            <p:ph type="dt" sz="half" idx="11"/>
          </p:nvPr>
        </p:nvSpPr>
        <p:spPr/>
        <p:txBody>
          <a:bodyPr/>
          <a:lstStyle>
            <a:lvl1pPr>
              <a:defRPr/>
            </a:lvl1pPr>
          </a:lstStyle>
          <a:p>
            <a:pPr>
              <a:defRPr/>
            </a:pPr>
            <a:endParaRPr lang="en-US" dirty="0"/>
          </a:p>
        </p:txBody>
      </p:sp>
      <p:sp>
        <p:nvSpPr>
          <p:cNvPr id="9" name="Footer Placeholder 17"/>
          <p:cNvSpPr>
            <a:spLocks noGrp="1"/>
          </p:cNvSpPr>
          <p:nvPr>
            <p:ph type="ftr" sz="quarter" idx="12"/>
          </p:nvPr>
        </p:nvSpPr>
        <p:spPr/>
        <p:txBody>
          <a:bodyPr/>
          <a:lstStyle>
            <a:lvl1pPr>
              <a:defRPr/>
            </a:lvl1pPr>
          </a:lstStyle>
          <a:p>
            <a:pPr>
              <a:defRPr/>
            </a:pPr>
            <a:endParaRPr lang="en-US" dirty="0"/>
          </a:p>
        </p:txBody>
      </p:sp>
      <p:sp>
        <p:nvSpPr>
          <p:cNvPr id="12" name="Slide Number Placeholder 18"/>
          <p:cNvSpPr>
            <a:spLocks noGrp="1"/>
          </p:cNvSpPr>
          <p:nvPr>
            <p:ph type="sldNum" sz="quarter" idx="13"/>
          </p:nvPr>
        </p:nvSpPr>
        <p:spPr/>
        <p:txBody>
          <a:bodyPr/>
          <a:lstStyle>
            <a:lvl1pPr>
              <a:defRPr/>
            </a:lvl1pPr>
          </a:lstStyle>
          <a:p>
            <a:fld id="{1E02883B-207A-4836-A274-A26D2648F561}" type="slidenum">
              <a:rPr lang="en-US" smtClean="0"/>
              <a:pPr/>
              <a:t>‹#›</a:t>
            </a:fld>
            <a:endParaRPr lang="en-US" dirty="0"/>
          </a:p>
        </p:txBody>
      </p:sp>
      <p:pic>
        <p:nvPicPr>
          <p:cNvPr id="2" name="Picture 1" descr="NRECA ppt callout red.eps"/>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444500" y="0"/>
            <a:ext cx="8242300" cy="4927600"/>
          </a:xfrm>
          <a:prstGeom prst="rect">
            <a:avLst/>
          </a:prstGeom>
        </p:spPr>
      </p:pic>
      <p:sp>
        <p:nvSpPr>
          <p:cNvPr id="10" name="Title 17"/>
          <p:cNvSpPr>
            <a:spLocks noGrp="1"/>
          </p:cNvSpPr>
          <p:nvPr>
            <p:ph type="title" hasCustomPrompt="1"/>
          </p:nvPr>
        </p:nvSpPr>
        <p:spPr>
          <a:xfrm>
            <a:off x="695684" y="1787813"/>
            <a:ext cx="7991116" cy="1658378"/>
          </a:xfrm>
        </p:spPr>
        <p:txBody>
          <a:bodyPr lIns="0" tIns="91440" rIns="91440" anchor="b">
            <a:noAutofit/>
          </a:bodyPr>
          <a:lstStyle>
            <a:lvl1pPr marL="0" algn="l">
              <a:lnSpc>
                <a:spcPts val="2500"/>
              </a:lnSpc>
              <a:spcBef>
                <a:spcPts val="0"/>
              </a:spcBef>
              <a:spcAft>
                <a:spcPts val="0"/>
              </a:spcAft>
              <a:defRPr sz="4400" b="0" cap="none">
                <a:solidFill>
                  <a:schemeClr val="bg1"/>
                </a:solidFill>
              </a:defRPr>
            </a:lvl1pPr>
          </a:lstStyle>
          <a:p>
            <a:r>
              <a:rPr lang="en-US" dirty="0" smtClean="0"/>
              <a:t>Click To Edit Master Title Style</a:t>
            </a:r>
            <a:endParaRPr lang="en-US" dirty="0"/>
          </a:p>
        </p:txBody>
      </p:sp>
      <p:sp>
        <p:nvSpPr>
          <p:cNvPr id="11" name="Text Placeholder 7"/>
          <p:cNvSpPr>
            <a:spLocks noGrp="1"/>
          </p:cNvSpPr>
          <p:nvPr>
            <p:ph type="body" sz="quarter" idx="10"/>
          </p:nvPr>
        </p:nvSpPr>
        <p:spPr>
          <a:xfrm>
            <a:off x="695684" y="3373383"/>
            <a:ext cx="7991116" cy="1546127"/>
          </a:xfrm>
        </p:spPr>
        <p:txBody>
          <a:bodyPr anchor="ctr"/>
          <a:lstStyle>
            <a:lvl1pPr marL="0" indent="0">
              <a:spcBef>
                <a:spcPts val="1600"/>
              </a:spcBef>
              <a:defRPr>
                <a:solidFill>
                  <a:schemeClr val="bg1"/>
                </a:solidFill>
              </a:defRPr>
            </a:lvl1pPr>
            <a:lvl2pPr>
              <a:buClr>
                <a:schemeClr val="bg1">
                  <a:lumMod val="95000"/>
                </a:schemeClr>
              </a:buClr>
              <a:defRPr>
                <a:solidFill>
                  <a:schemeClr val="bg1">
                    <a:lumMod val="95000"/>
                  </a:schemeClr>
                </a:solidFill>
              </a:defRPr>
            </a:lvl2pPr>
            <a:lvl3pPr>
              <a:buClr>
                <a:schemeClr val="bg1">
                  <a:lumMod val="95000"/>
                </a:schemeClr>
              </a:buClr>
              <a:defRPr>
                <a:solidFill>
                  <a:schemeClr val="bg1">
                    <a:lumMod val="95000"/>
                  </a:schemeClr>
                </a:solidFill>
              </a:defRPr>
            </a:lvl3pPr>
            <a:lvl4pPr>
              <a:buClr>
                <a:schemeClr val="bg1">
                  <a:lumMod val="95000"/>
                </a:schemeClr>
              </a:buClr>
              <a:defRPr>
                <a:solidFill>
                  <a:schemeClr val="bg1">
                    <a:lumMod val="95000"/>
                  </a:schemeClr>
                </a:solidFill>
              </a:defRPr>
            </a:lvl4pPr>
            <a:lvl5pPr>
              <a:buClr>
                <a:schemeClr val="bg1">
                  <a:lumMod val="95000"/>
                </a:schemeClr>
              </a:buClr>
              <a:defRPr>
                <a:solidFill>
                  <a:schemeClr val="bg1">
                    <a:lumMod val="9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84072495"/>
      </p:ext>
    </p:extLst>
  </p:cSld>
  <p:clrMapOvr>
    <a:masterClrMapping/>
  </p:clrMapOvr>
  <p:transition spd="slow">
    <p:strips dir="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_Title Content Half">
    <p:spTree>
      <p:nvGrpSpPr>
        <p:cNvPr id="1" name=""/>
        <p:cNvGrpSpPr/>
        <p:nvPr/>
      </p:nvGrpSpPr>
      <p:grpSpPr>
        <a:xfrm>
          <a:off x="0" y="0"/>
          <a:ext cx="0" cy="0"/>
          <a:chOff x="0" y="0"/>
          <a:chExt cx="0" cy="0"/>
        </a:xfrm>
      </p:grpSpPr>
      <p:sp>
        <p:nvSpPr>
          <p:cNvPr id="8" name="Date Placeholder 16"/>
          <p:cNvSpPr>
            <a:spLocks noGrp="1"/>
          </p:cNvSpPr>
          <p:nvPr>
            <p:ph type="dt" sz="half" idx="11"/>
          </p:nvPr>
        </p:nvSpPr>
        <p:spPr/>
        <p:txBody>
          <a:bodyPr/>
          <a:lstStyle>
            <a:lvl1pPr>
              <a:defRPr/>
            </a:lvl1pPr>
          </a:lstStyle>
          <a:p>
            <a:pPr>
              <a:defRPr/>
            </a:pPr>
            <a:endParaRPr lang="en-US" dirty="0"/>
          </a:p>
        </p:txBody>
      </p:sp>
      <p:sp>
        <p:nvSpPr>
          <p:cNvPr id="9" name="Footer Placeholder 17"/>
          <p:cNvSpPr>
            <a:spLocks noGrp="1"/>
          </p:cNvSpPr>
          <p:nvPr>
            <p:ph type="ftr" sz="quarter" idx="12"/>
          </p:nvPr>
        </p:nvSpPr>
        <p:spPr/>
        <p:txBody>
          <a:bodyPr/>
          <a:lstStyle>
            <a:lvl1pPr>
              <a:defRPr/>
            </a:lvl1pPr>
          </a:lstStyle>
          <a:p>
            <a:pPr>
              <a:defRPr/>
            </a:pPr>
            <a:endParaRPr lang="en-US" dirty="0"/>
          </a:p>
        </p:txBody>
      </p:sp>
      <p:sp>
        <p:nvSpPr>
          <p:cNvPr id="12" name="Slide Number Placeholder 18"/>
          <p:cNvSpPr>
            <a:spLocks noGrp="1"/>
          </p:cNvSpPr>
          <p:nvPr>
            <p:ph type="sldNum" sz="quarter" idx="13"/>
          </p:nvPr>
        </p:nvSpPr>
        <p:spPr/>
        <p:txBody>
          <a:bodyPr/>
          <a:lstStyle>
            <a:lvl1pPr>
              <a:defRPr/>
            </a:lvl1pPr>
          </a:lstStyle>
          <a:p>
            <a:fld id="{1E02883B-207A-4836-A274-A26D2648F561}" type="slidenum">
              <a:rPr lang="en-US" smtClean="0"/>
              <a:pPr/>
              <a:t>‹#›</a:t>
            </a:fld>
            <a:endParaRPr lang="en-US" dirty="0"/>
          </a:p>
        </p:txBody>
      </p:sp>
      <p:pic>
        <p:nvPicPr>
          <p:cNvPr id="2" name="Picture 1"/>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444500" y="0"/>
            <a:ext cx="8242300" cy="4927600"/>
          </a:xfrm>
          <a:prstGeom prst="rect">
            <a:avLst/>
          </a:prstGeom>
        </p:spPr>
      </p:pic>
      <p:sp>
        <p:nvSpPr>
          <p:cNvPr id="10" name="Title 17"/>
          <p:cNvSpPr>
            <a:spLocks noGrp="1"/>
          </p:cNvSpPr>
          <p:nvPr>
            <p:ph type="title" hasCustomPrompt="1"/>
          </p:nvPr>
        </p:nvSpPr>
        <p:spPr>
          <a:xfrm>
            <a:off x="695684" y="1787813"/>
            <a:ext cx="7991116" cy="1658378"/>
          </a:xfrm>
        </p:spPr>
        <p:txBody>
          <a:bodyPr lIns="0" tIns="91440" rIns="91440" anchor="b">
            <a:noAutofit/>
          </a:bodyPr>
          <a:lstStyle>
            <a:lvl1pPr marL="0" algn="l">
              <a:lnSpc>
                <a:spcPts val="2500"/>
              </a:lnSpc>
              <a:spcBef>
                <a:spcPts val="0"/>
              </a:spcBef>
              <a:spcAft>
                <a:spcPts val="0"/>
              </a:spcAft>
              <a:defRPr sz="4400" b="0" cap="none">
                <a:solidFill>
                  <a:schemeClr val="bg1"/>
                </a:solidFill>
              </a:defRPr>
            </a:lvl1pPr>
          </a:lstStyle>
          <a:p>
            <a:r>
              <a:rPr lang="en-US" dirty="0" smtClean="0"/>
              <a:t>Click To Edit Master Title Style</a:t>
            </a:r>
            <a:endParaRPr lang="en-US" dirty="0"/>
          </a:p>
        </p:txBody>
      </p:sp>
      <p:sp>
        <p:nvSpPr>
          <p:cNvPr id="11" name="Text Placeholder 7"/>
          <p:cNvSpPr>
            <a:spLocks noGrp="1"/>
          </p:cNvSpPr>
          <p:nvPr>
            <p:ph type="body" sz="quarter" idx="10"/>
          </p:nvPr>
        </p:nvSpPr>
        <p:spPr>
          <a:xfrm>
            <a:off x="695684" y="3373383"/>
            <a:ext cx="7991116" cy="1546127"/>
          </a:xfrm>
        </p:spPr>
        <p:txBody>
          <a:bodyPr anchor="ctr"/>
          <a:lstStyle>
            <a:lvl1pPr marL="0" indent="0">
              <a:spcBef>
                <a:spcPts val="1600"/>
              </a:spcBef>
              <a:defRPr>
                <a:solidFill>
                  <a:schemeClr val="bg1"/>
                </a:solidFill>
              </a:defRPr>
            </a:lvl1pPr>
            <a:lvl2pPr>
              <a:buClr>
                <a:schemeClr val="bg1">
                  <a:lumMod val="95000"/>
                </a:schemeClr>
              </a:buClr>
              <a:defRPr>
                <a:solidFill>
                  <a:schemeClr val="bg1">
                    <a:lumMod val="95000"/>
                  </a:schemeClr>
                </a:solidFill>
              </a:defRPr>
            </a:lvl2pPr>
            <a:lvl3pPr>
              <a:buClr>
                <a:schemeClr val="bg1">
                  <a:lumMod val="95000"/>
                </a:schemeClr>
              </a:buClr>
              <a:defRPr>
                <a:solidFill>
                  <a:schemeClr val="bg1">
                    <a:lumMod val="95000"/>
                  </a:schemeClr>
                </a:solidFill>
              </a:defRPr>
            </a:lvl3pPr>
            <a:lvl4pPr>
              <a:buClr>
                <a:schemeClr val="bg1">
                  <a:lumMod val="95000"/>
                </a:schemeClr>
              </a:buClr>
              <a:defRPr>
                <a:solidFill>
                  <a:schemeClr val="bg1">
                    <a:lumMod val="95000"/>
                  </a:schemeClr>
                </a:solidFill>
              </a:defRPr>
            </a:lvl4pPr>
            <a:lvl5pPr>
              <a:buClr>
                <a:schemeClr val="bg1">
                  <a:lumMod val="95000"/>
                </a:schemeClr>
              </a:buClr>
              <a:defRPr>
                <a:solidFill>
                  <a:schemeClr val="bg1">
                    <a:lumMod val="9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566346374"/>
      </p:ext>
    </p:extLst>
  </p:cSld>
  <p:clrMapOvr>
    <a:masterClrMapping/>
  </p:clrMapOvr>
  <p:transition spd="slow">
    <p:strips dir="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_Title Content Half">
    <p:spTree>
      <p:nvGrpSpPr>
        <p:cNvPr id="1" name=""/>
        <p:cNvGrpSpPr/>
        <p:nvPr/>
      </p:nvGrpSpPr>
      <p:grpSpPr>
        <a:xfrm>
          <a:off x="0" y="0"/>
          <a:ext cx="0" cy="0"/>
          <a:chOff x="0" y="0"/>
          <a:chExt cx="0" cy="0"/>
        </a:xfrm>
      </p:grpSpPr>
      <p:sp>
        <p:nvSpPr>
          <p:cNvPr id="8" name="Date Placeholder 16"/>
          <p:cNvSpPr>
            <a:spLocks noGrp="1"/>
          </p:cNvSpPr>
          <p:nvPr>
            <p:ph type="dt" sz="half" idx="11"/>
          </p:nvPr>
        </p:nvSpPr>
        <p:spPr/>
        <p:txBody>
          <a:bodyPr/>
          <a:lstStyle>
            <a:lvl1pPr>
              <a:defRPr/>
            </a:lvl1pPr>
          </a:lstStyle>
          <a:p>
            <a:pPr>
              <a:defRPr/>
            </a:pPr>
            <a:endParaRPr lang="en-US" dirty="0"/>
          </a:p>
        </p:txBody>
      </p:sp>
      <p:sp>
        <p:nvSpPr>
          <p:cNvPr id="9" name="Footer Placeholder 17"/>
          <p:cNvSpPr>
            <a:spLocks noGrp="1"/>
          </p:cNvSpPr>
          <p:nvPr>
            <p:ph type="ftr" sz="quarter" idx="12"/>
          </p:nvPr>
        </p:nvSpPr>
        <p:spPr/>
        <p:txBody>
          <a:bodyPr/>
          <a:lstStyle>
            <a:lvl1pPr>
              <a:defRPr/>
            </a:lvl1pPr>
          </a:lstStyle>
          <a:p>
            <a:pPr>
              <a:defRPr/>
            </a:pPr>
            <a:endParaRPr lang="en-US" dirty="0"/>
          </a:p>
        </p:txBody>
      </p:sp>
      <p:sp>
        <p:nvSpPr>
          <p:cNvPr id="12" name="Slide Number Placeholder 18"/>
          <p:cNvSpPr>
            <a:spLocks noGrp="1"/>
          </p:cNvSpPr>
          <p:nvPr>
            <p:ph type="sldNum" sz="quarter" idx="13"/>
          </p:nvPr>
        </p:nvSpPr>
        <p:spPr/>
        <p:txBody>
          <a:bodyPr/>
          <a:lstStyle>
            <a:lvl1pPr>
              <a:defRPr/>
            </a:lvl1pPr>
          </a:lstStyle>
          <a:p>
            <a:fld id="{1E02883B-207A-4836-A274-A26D2648F561}" type="slidenum">
              <a:rPr lang="en-US" smtClean="0"/>
              <a:pPr/>
              <a:t>‹#›</a:t>
            </a:fld>
            <a:endParaRPr lang="en-US" dirty="0"/>
          </a:p>
        </p:txBody>
      </p:sp>
      <p:pic>
        <p:nvPicPr>
          <p:cNvPr id="2" name="Picture 1"/>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444500" y="0"/>
            <a:ext cx="8242300" cy="4927600"/>
          </a:xfrm>
          <a:prstGeom prst="rect">
            <a:avLst/>
          </a:prstGeom>
        </p:spPr>
      </p:pic>
      <p:sp>
        <p:nvSpPr>
          <p:cNvPr id="10" name="Title 17"/>
          <p:cNvSpPr>
            <a:spLocks noGrp="1"/>
          </p:cNvSpPr>
          <p:nvPr>
            <p:ph type="title" hasCustomPrompt="1"/>
          </p:nvPr>
        </p:nvSpPr>
        <p:spPr>
          <a:xfrm>
            <a:off x="695684" y="1787813"/>
            <a:ext cx="7991116" cy="1658378"/>
          </a:xfrm>
        </p:spPr>
        <p:txBody>
          <a:bodyPr lIns="0" tIns="91440" rIns="91440" anchor="b">
            <a:noAutofit/>
          </a:bodyPr>
          <a:lstStyle>
            <a:lvl1pPr marL="0" algn="l">
              <a:lnSpc>
                <a:spcPts val="2500"/>
              </a:lnSpc>
              <a:spcBef>
                <a:spcPts val="0"/>
              </a:spcBef>
              <a:spcAft>
                <a:spcPts val="0"/>
              </a:spcAft>
              <a:defRPr sz="4400" b="0" cap="none">
                <a:solidFill>
                  <a:schemeClr val="bg1"/>
                </a:solidFill>
              </a:defRPr>
            </a:lvl1pPr>
          </a:lstStyle>
          <a:p>
            <a:r>
              <a:rPr lang="en-US" dirty="0" smtClean="0"/>
              <a:t>Click To Edit Master Title Style</a:t>
            </a:r>
            <a:endParaRPr lang="en-US" dirty="0"/>
          </a:p>
        </p:txBody>
      </p:sp>
      <p:sp>
        <p:nvSpPr>
          <p:cNvPr id="11" name="Text Placeholder 7"/>
          <p:cNvSpPr>
            <a:spLocks noGrp="1"/>
          </p:cNvSpPr>
          <p:nvPr>
            <p:ph type="body" sz="quarter" idx="10"/>
          </p:nvPr>
        </p:nvSpPr>
        <p:spPr>
          <a:xfrm>
            <a:off x="695684" y="3373383"/>
            <a:ext cx="7991116" cy="1546127"/>
          </a:xfrm>
        </p:spPr>
        <p:txBody>
          <a:bodyPr anchor="ctr"/>
          <a:lstStyle>
            <a:lvl1pPr marL="0" indent="0">
              <a:spcBef>
                <a:spcPts val="1600"/>
              </a:spcBef>
              <a:defRPr>
                <a:solidFill>
                  <a:schemeClr val="bg1"/>
                </a:solidFill>
              </a:defRPr>
            </a:lvl1pPr>
            <a:lvl2pPr>
              <a:buClr>
                <a:schemeClr val="bg1">
                  <a:lumMod val="95000"/>
                </a:schemeClr>
              </a:buClr>
              <a:defRPr>
                <a:solidFill>
                  <a:schemeClr val="bg1">
                    <a:lumMod val="95000"/>
                  </a:schemeClr>
                </a:solidFill>
              </a:defRPr>
            </a:lvl2pPr>
            <a:lvl3pPr>
              <a:buClr>
                <a:schemeClr val="bg1">
                  <a:lumMod val="95000"/>
                </a:schemeClr>
              </a:buClr>
              <a:defRPr>
                <a:solidFill>
                  <a:schemeClr val="bg1">
                    <a:lumMod val="95000"/>
                  </a:schemeClr>
                </a:solidFill>
              </a:defRPr>
            </a:lvl3pPr>
            <a:lvl4pPr>
              <a:buClr>
                <a:schemeClr val="bg1">
                  <a:lumMod val="95000"/>
                </a:schemeClr>
              </a:buClr>
              <a:defRPr>
                <a:solidFill>
                  <a:schemeClr val="bg1">
                    <a:lumMod val="95000"/>
                  </a:schemeClr>
                </a:solidFill>
              </a:defRPr>
            </a:lvl4pPr>
            <a:lvl5pPr>
              <a:buClr>
                <a:schemeClr val="bg1">
                  <a:lumMod val="95000"/>
                </a:schemeClr>
              </a:buClr>
              <a:defRPr>
                <a:solidFill>
                  <a:schemeClr val="bg1">
                    <a:lumMod val="9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866917251"/>
      </p:ext>
    </p:extLst>
  </p:cSld>
  <p:clrMapOvr>
    <a:masterClrMapping/>
  </p:clrMapOvr>
  <p:transition spd="slow">
    <p:strips dir="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allout Title">
    <p:spTree>
      <p:nvGrpSpPr>
        <p:cNvPr id="1" name=""/>
        <p:cNvGrpSpPr/>
        <p:nvPr/>
      </p:nvGrpSpPr>
      <p:grpSpPr>
        <a:xfrm>
          <a:off x="0" y="0"/>
          <a:ext cx="0" cy="0"/>
          <a:chOff x="0" y="0"/>
          <a:chExt cx="0" cy="0"/>
        </a:xfrm>
      </p:grpSpPr>
      <p:pic>
        <p:nvPicPr>
          <p:cNvPr id="2" name="Picture 1" descr="NRECA ppt subtitle.eps"/>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495300" y="0"/>
            <a:ext cx="8153400" cy="1587500"/>
          </a:xfrm>
          <a:prstGeom prst="rect">
            <a:avLst/>
          </a:prstGeom>
        </p:spPr>
      </p:pic>
      <p:sp>
        <p:nvSpPr>
          <p:cNvPr id="4" name="Title 1"/>
          <p:cNvSpPr>
            <a:spLocks noGrp="1"/>
          </p:cNvSpPr>
          <p:nvPr>
            <p:ph type="title" hasCustomPrompt="1"/>
          </p:nvPr>
        </p:nvSpPr>
        <p:spPr>
          <a:xfrm>
            <a:off x="495300" y="80896"/>
            <a:ext cx="8153400" cy="1318613"/>
          </a:xfrm>
        </p:spPr>
        <p:txBody>
          <a:bodyPr lIns="182880" tIns="0" rIns="0"/>
          <a:lstStyle>
            <a:lvl1pPr>
              <a:lnSpc>
                <a:spcPts val="3000"/>
              </a:lnSpc>
              <a:defRPr sz="4400" b="0" i="0" cap="none" baseline="0">
                <a:solidFill>
                  <a:schemeClr val="bg1"/>
                </a:solidFill>
              </a:defRPr>
            </a:lvl1pPr>
          </a:lstStyle>
          <a:p>
            <a:r>
              <a:rPr lang="en-US" dirty="0" smtClean="0"/>
              <a:t>Click To Edit Master Title Style</a:t>
            </a:r>
            <a:endParaRPr lang="en-US" dirty="0"/>
          </a:p>
        </p:txBody>
      </p:sp>
      <p:sp>
        <p:nvSpPr>
          <p:cNvPr id="5" name="Text Placeholder 3"/>
          <p:cNvSpPr>
            <a:spLocks noGrp="1"/>
          </p:cNvSpPr>
          <p:nvPr>
            <p:ph type="body" sz="quarter" idx="15"/>
          </p:nvPr>
        </p:nvSpPr>
        <p:spPr>
          <a:xfrm>
            <a:off x="495300" y="1674217"/>
            <a:ext cx="8153400" cy="4320216"/>
          </a:xfrm>
        </p:spPr>
        <p:txBody>
          <a:bodyPr/>
          <a:lstStyle>
            <a:lvl2pPr>
              <a:buClr>
                <a:schemeClr val="bg2"/>
              </a:buClr>
              <a:defRPr/>
            </a:lvl2pPr>
            <a:lvl3pPr>
              <a:buClr>
                <a:schemeClr val="bg2"/>
              </a:buClr>
              <a:defRPr/>
            </a:lvl3pPr>
            <a:lvl4pPr>
              <a:buClr>
                <a:schemeClr val="bg2"/>
              </a:buClr>
              <a:defRPr/>
            </a:lvl4pPr>
            <a:lvl5pPr>
              <a:buClr>
                <a:schemeClr val="bg2"/>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Date Placeholder 16"/>
          <p:cNvSpPr>
            <a:spLocks noGrp="1"/>
          </p:cNvSpPr>
          <p:nvPr>
            <p:ph type="dt" sz="half" idx="16"/>
          </p:nvPr>
        </p:nvSpPr>
        <p:spPr/>
        <p:txBody>
          <a:bodyPr/>
          <a:lstStyle>
            <a:lvl1pPr>
              <a:defRPr/>
            </a:lvl1pPr>
          </a:lstStyle>
          <a:p>
            <a:pPr>
              <a:defRPr/>
            </a:pPr>
            <a:endParaRPr lang="en-US" dirty="0"/>
          </a:p>
        </p:txBody>
      </p:sp>
      <p:sp>
        <p:nvSpPr>
          <p:cNvPr id="11" name="Footer Placeholder 17"/>
          <p:cNvSpPr>
            <a:spLocks noGrp="1"/>
          </p:cNvSpPr>
          <p:nvPr>
            <p:ph type="ftr" sz="quarter" idx="17"/>
          </p:nvPr>
        </p:nvSpPr>
        <p:spPr/>
        <p:txBody>
          <a:bodyPr/>
          <a:lstStyle>
            <a:lvl1pPr>
              <a:defRPr/>
            </a:lvl1pPr>
          </a:lstStyle>
          <a:p>
            <a:pPr>
              <a:defRPr/>
            </a:pPr>
            <a:endParaRPr lang="en-US" dirty="0"/>
          </a:p>
        </p:txBody>
      </p:sp>
      <p:sp>
        <p:nvSpPr>
          <p:cNvPr id="12" name="Slide Number Placeholder 18"/>
          <p:cNvSpPr>
            <a:spLocks noGrp="1"/>
          </p:cNvSpPr>
          <p:nvPr>
            <p:ph type="sldNum" sz="quarter" idx="18"/>
          </p:nvPr>
        </p:nvSpPr>
        <p:spPr/>
        <p:txBody>
          <a:bodyPr/>
          <a:lstStyle>
            <a:lvl1pPr>
              <a:defRPr/>
            </a:lvl1pPr>
          </a:lstStyle>
          <a:p>
            <a:fld id="{1E02883B-207A-4836-A274-A26D2648F561}" type="slidenum">
              <a:rPr lang="en-US" smtClean="0"/>
              <a:pPr/>
              <a:t>‹#›</a:t>
            </a:fld>
            <a:endParaRPr lang="en-US" dirty="0"/>
          </a:p>
        </p:txBody>
      </p:sp>
    </p:spTree>
    <p:extLst>
      <p:ext uri="{BB962C8B-B14F-4D97-AF65-F5344CB8AC3E}">
        <p14:creationId xmlns:p14="http://schemas.microsoft.com/office/powerpoint/2010/main" val="4050371084"/>
      </p:ext>
    </p:extLst>
  </p:cSld>
  <p:clrMapOvr>
    <a:masterClrMapping/>
  </p:clrMapOvr>
  <p:transition spd="slow">
    <p:strips dir="rd"/>
  </p:transition>
  <p:timing>
    <p:tnLst>
      <p:par>
        <p:cTn id="1" dur="indefinite" restart="never" nodeType="tmRoot"/>
      </p:par>
    </p:tnLst>
  </p:timing>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1_Callout Titl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495300" y="0"/>
            <a:ext cx="8153400" cy="1587500"/>
          </a:xfrm>
          <a:prstGeom prst="rect">
            <a:avLst/>
          </a:prstGeom>
        </p:spPr>
      </p:pic>
      <p:sp>
        <p:nvSpPr>
          <p:cNvPr id="4" name="Title 1"/>
          <p:cNvSpPr>
            <a:spLocks noGrp="1"/>
          </p:cNvSpPr>
          <p:nvPr>
            <p:ph type="title" hasCustomPrompt="1"/>
          </p:nvPr>
        </p:nvSpPr>
        <p:spPr>
          <a:xfrm>
            <a:off x="495300" y="80896"/>
            <a:ext cx="8153400" cy="1318613"/>
          </a:xfrm>
        </p:spPr>
        <p:txBody>
          <a:bodyPr lIns="182880" tIns="0" rIns="0"/>
          <a:lstStyle>
            <a:lvl1pPr>
              <a:lnSpc>
                <a:spcPts val="3000"/>
              </a:lnSpc>
              <a:defRPr sz="4400" b="0" i="0" cap="none" baseline="0">
                <a:solidFill>
                  <a:schemeClr val="bg1"/>
                </a:solidFill>
              </a:defRPr>
            </a:lvl1pPr>
          </a:lstStyle>
          <a:p>
            <a:r>
              <a:rPr lang="en-US" dirty="0" smtClean="0"/>
              <a:t>Click To Edit Master Title Style</a:t>
            </a:r>
            <a:endParaRPr lang="en-US" dirty="0"/>
          </a:p>
        </p:txBody>
      </p:sp>
      <p:sp>
        <p:nvSpPr>
          <p:cNvPr id="5" name="Text Placeholder 3"/>
          <p:cNvSpPr>
            <a:spLocks noGrp="1"/>
          </p:cNvSpPr>
          <p:nvPr>
            <p:ph type="body" sz="quarter" idx="15"/>
          </p:nvPr>
        </p:nvSpPr>
        <p:spPr>
          <a:xfrm>
            <a:off x="495300" y="1674217"/>
            <a:ext cx="8153400" cy="4320216"/>
          </a:xfrm>
        </p:spPr>
        <p:txBody>
          <a:bodyPr/>
          <a:lstStyle>
            <a:lvl2pPr>
              <a:buClr>
                <a:schemeClr val="bg2"/>
              </a:buClr>
              <a:defRPr/>
            </a:lvl2pPr>
            <a:lvl3pPr>
              <a:buClr>
                <a:schemeClr val="bg2"/>
              </a:buClr>
              <a:defRPr/>
            </a:lvl3pPr>
            <a:lvl4pPr>
              <a:buClr>
                <a:schemeClr val="bg2"/>
              </a:buClr>
              <a:defRPr/>
            </a:lvl4pPr>
            <a:lvl5pPr>
              <a:buClr>
                <a:schemeClr val="bg2"/>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Date Placeholder 16"/>
          <p:cNvSpPr>
            <a:spLocks noGrp="1"/>
          </p:cNvSpPr>
          <p:nvPr>
            <p:ph type="dt" sz="half" idx="16"/>
          </p:nvPr>
        </p:nvSpPr>
        <p:spPr/>
        <p:txBody>
          <a:bodyPr/>
          <a:lstStyle>
            <a:lvl1pPr>
              <a:defRPr/>
            </a:lvl1pPr>
          </a:lstStyle>
          <a:p>
            <a:pPr>
              <a:defRPr/>
            </a:pPr>
            <a:endParaRPr lang="en-US" dirty="0"/>
          </a:p>
        </p:txBody>
      </p:sp>
      <p:sp>
        <p:nvSpPr>
          <p:cNvPr id="11" name="Footer Placeholder 17"/>
          <p:cNvSpPr>
            <a:spLocks noGrp="1"/>
          </p:cNvSpPr>
          <p:nvPr>
            <p:ph type="ftr" sz="quarter" idx="17"/>
          </p:nvPr>
        </p:nvSpPr>
        <p:spPr/>
        <p:txBody>
          <a:bodyPr/>
          <a:lstStyle>
            <a:lvl1pPr>
              <a:defRPr/>
            </a:lvl1pPr>
          </a:lstStyle>
          <a:p>
            <a:pPr>
              <a:defRPr/>
            </a:pPr>
            <a:endParaRPr lang="en-US" dirty="0"/>
          </a:p>
        </p:txBody>
      </p:sp>
      <p:sp>
        <p:nvSpPr>
          <p:cNvPr id="12" name="Slide Number Placeholder 18"/>
          <p:cNvSpPr>
            <a:spLocks noGrp="1"/>
          </p:cNvSpPr>
          <p:nvPr>
            <p:ph type="sldNum" sz="quarter" idx="18"/>
          </p:nvPr>
        </p:nvSpPr>
        <p:spPr/>
        <p:txBody>
          <a:bodyPr/>
          <a:lstStyle>
            <a:lvl1pPr>
              <a:defRPr/>
            </a:lvl1pPr>
          </a:lstStyle>
          <a:p>
            <a:fld id="{1E02883B-207A-4836-A274-A26D2648F561}" type="slidenum">
              <a:rPr lang="en-US" smtClean="0"/>
              <a:pPr/>
              <a:t>‹#›</a:t>
            </a:fld>
            <a:endParaRPr lang="en-US" dirty="0"/>
          </a:p>
        </p:txBody>
      </p:sp>
    </p:spTree>
    <p:extLst>
      <p:ext uri="{BB962C8B-B14F-4D97-AF65-F5344CB8AC3E}">
        <p14:creationId xmlns:p14="http://schemas.microsoft.com/office/powerpoint/2010/main" val="1902138192"/>
      </p:ext>
    </p:extLst>
  </p:cSld>
  <p:clrMapOvr>
    <a:masterClrMapping/>
  </p:clrMapOvr>
  <p:transition spd="slow">
    <p:strips dir="rd"/>
  </p:transition>
  <p:timing>
    <p:tnLst>
      <p:par>
        <p:cTn id="1" dur="indefinite" restart="never" nodeType="tmRoot"/>
      </p:par>
    </p:tnLst>
  </p:timing>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_Callout Titl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495300" y="0"/>
            <a:ext cx="8153400" cy="1587500"/>
          </a:xfrm>
          <a:prstGeom prst="rect">
            <a:avLst/>
          </a:prstGeom>
        </p:spPr>
      </p:pic>
      <p:sp>
        <p:nvSpPr>
          <p:cNvPr id="4" name="Title 1"/>
          <p:cNvSpPr>
            <a:spLocks noGrp="1"/>
          </p:cNvSpPr>
          <p:nvPr>
            <p:ph type="title" hasCustomPrompt="1"/>
          </p:nvPr>
        </p:nvSpPr>
        <p:spPr>
          <a:xfrm>
            <a:off x="495300" y="80896"/>
            <a:ext cx="8153400" cy="1318613"/>
          </a:xfrm>
        </p:spPr>
        <p:txBody>
          <a:bodyPr lIns="182880" tIns="0" rIns="0"/>
          <a:lstStyle>
            <a:lvl1pPr>
              <a:lnSpc>
                <a:spcPts val="3000"/>
              </a:lnSpc>
              <a:defRPr sz="4400" b="0" i="0" cap="none" baseline="0">
                <a:solidFill>
                  <a:schemeClr val="bg1"/>
                </a:solidFill>
              </a:defRPr>
            </a:lvl1pPr>
          </a:lstStyle>
          <a:p>
            <a:r>
              <a:rPr lang="en-US" dirty="0" smtClean="0"/>
              <a:t>Click To Edit Master Title Style</a:t>
            </a:r>
            <a:endParaRPr lang="en-US" dirty="0"/>
          </a:p>
        </p:txBody>
      </p:sp>
      <p:sp>
        <p:nvSpPr>
          <p:cNvPr id="5" name="Text Placeholder 3"/>
          <p:cNvSpPr>
            <a:spLocks noGrp="1"/>
          </p:cNvSpPr>
          <p:nvPr>
            <p:ph type="body" sz="quarter" idx="15"/>
          </p:nvPr>
        </p:nvSpPr>
        <p:spPr>
          <a:xfrm>
            <a:off x="495300" y="1674217"/>
            <a:ext cx="8153400" cy="4320216"/>
          </a:xfrm>
        </p:spPr>
        <p:txBody>
          <a:bodyPr/>
          <a:lstStyle>
            <a:lvl2pPr>
              <a:buClr>
                <a:schemeClr val="bg2"/>
              </a:buClr>
              <a:defRPr/>
            </a:lvl2pPr>
            <a:lvl3pPr>
              <a:buClr>
                <a:schemeClr val="bg2"/>
              </a:buClr>
              <a:defRPr/>
            </a:lvl3pPr>
            <a:lvl4pPr>
              <a:buClr>
                <a:schemeClr val="bg2"/>
              </a:buClr>
              <a:defRPr/>
            </a:lvl4pPr>
            <a:lvl5pPr>
              <a:buClr>
                <a:schemeClr val="bg2"/>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Date Placeholder 16"/>
          <p:cNvSpPr>
            <a:spLocks noGrp="1"/>
          </p:cNvSpPr>
          <p:nvPr>
            <p:ph type="dt" sz="half" idx="16"/>
          </p:nvPr>
        </p:nvSpPr>
        <p:spPr/>
        <p:txBody>
          <a:bodyPr/>
          <a:lstStyle>
            <a:lvl1pPr>
              <a:defRPr/>
            </a:lvl1pPr>
          </a:lstStyle>
          <a:p>
            <a:pPr>
              <a:defRPr/>
            </a:pPr>
            <a:endParaRPr lang="en-US" dirty="0"/>
          </a:p>
        </p:txBody>
      </p:sp>
      <p:sp>
        <p:nvSpPr>
          <p:cNvPr id="11" name="Footer Placeholder 17"/>
          <p:cNvSpPr>
            <a:spLocks noGrp="1"/>
          </p:cNvSpPr>
          <p:nvPr>
            <p:ph type="ftr" sz="quarter" idx="17"/>
          </p:nvPr>
        </p:nvSpPr>
        <p:spPr/>
        <p:txBody>
          <a:bodyPr/>
          <a:lstStyle>
            <a:lvl1pPr>
              <a:defRPr/>
            </a:lvl1pPr>
          </a:lstStyle>
          <a:p>
            <a:pPr>
              <a:defRPr/>
            </a:pPr>
            <a:endParaRPr lang="en-US" dirty="0"/>
          </a:p>
        </p:txBody>
      </p:sp>
      <p:sp>
        <p:nvSpPr>
          <p:cNvPr id="12" name="Slide Number Placeholder 18"/>
          <p:cNvSpPr>
            <a:spLocks noGrp="1"/>
          </p:cNvSpPr>
          <p:nvPr>
            <p:ph type="sldNum" sz="quarter" idx="18"/>
          </p:nvPr>
        </p:nvSpPr>
        <p:spPr/>
        <p:txBody>
          <a:bodyPr/>
          <a:lstStyle>
            <a:lvl1pPr>
              <a:defRPr/>
            </a:lvl1pPr>
          </a:lstStyle>
          <a:p>
            <a:fld id="{1E02883B-207A-4836-A274-A26D2648F561}" type="slidenum">
              <a:rPr lang="en-US" smtClean="0"/>
              <a:pPr/>
              <a:t>‹#›</a:t>
            </a:fld>
            <a:endParaRPr lang="en-US" dirty="0"/>
          </a:p>
        </p:txBody>
      </p:sp>
    </p:spTree>
    <p:extLst>
      <p:ext uri="{BB962C8B-B14F-4D97-AF65-F5344CB8AC3E}">
        <p14:creationId xmlns:p14="http://schemas.microsoft.com/office/powerpoint/2010/main" val="1292751948"/>
      </p:ext>
    </p:extLst>
  </p:cSld>
  <p:clrMapOvr>
    <a:masterClrMapping/>
  </p:clrMapOvr>
  <p:transition spd="slow">
    <p:strips dir="rd"/>
  </p:transition>
  <p:timing>
    <p:tnLst>
      <p:par>
        <p:cTn id="1" dur="indefinite" restart="never" nodeType="tmRoot"/>
      </p:par>
    </p:tnLst>
  </p:timing>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4" descr="NRECA ppt footer.eps"/>
          <p:cNvPicPr>
            <a:picLocks noChangeAspect="1"/>
          </p:cNvPicPr>
          <p:nvPr userDrawn="1"/>
        </p:nvPicPr>
        <p:blipFill>
          <a:blip r:embed="rId12" cstate="email">
            <a:extLst>
              <a:ext uri="{28A0092B-C50C-407E-A947-70E740481C1C}">
                <a14:useLocalDpi xmlns:a14="http://schemas.microsoft.com/office/drawing/2010/main" val="0"/>
              </a:ext>
            </a:extLst>
          </a:blip>
          <a:stretch>
            <a:fillRect/>
          </a:stretch>
        </p:blipFill>
        <p:spPr>
          <a:xfrm>
            <a:off x="0" y="5731180"/>
            <a:ext cx="9144000" cy="1143000"/>
          </a:xfrm>
          <a:prstGeom prst="rect">
            <a:avLst/>
          </a:prstGeom>
        </p:spPr>
      </p:pic>
      <p:sp>
        <p:nvSpPr>
          <p:cNvPr id="2" name="Rectangle 9"/>
          <p:cNvSpPr>
            <a:spLocks noGrp="1" noChangeArrowheads="1"/>
          </p:cNvSpPr>
          <p:nvPr>
            <p:ph type="body" idx="1"/>
          </p:nvPr>
        </p:nvSpPr>
        <p:spPr bwMode="auto">
          <a:xfrm>
            <a:off x="457200" y="1144588"/>
            <a:ext cx="8458200" cy="502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45720" rIns="0" bIns="0" numCol="1" anchor="t" anchorCtr="0" compatLnSpc="1">
            <a:prstTxWarp prst="textNoShape">
              <a:avLst/>
            </a:prstTxWarp>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28" name="Title Placeholder 12"/>
          <p:cNvSpPr>
            <a:spLocks noGrp="1"/>
          </p:cNvSpPr>
          <p:nvPr>
            <p:ph type="title"/>
          </p:nvPr>
        </p:nvSpPr>
        <p:spPr bwMode="auto">
          <a:xfrm>
            <a:off x="0" y="25401"/>
            <a:ext cx="9144000" cy="91281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txBody>
          <a:bodyPr vert="horz" wrap="square" lIns="457200" tIns="1051560" rIns="182880" bIns="0" numCol="1" anchor="b" anchorCtr="0" compatLnSpc="1">
            <a:prstTxWarp prst="textNoShape">
              <a:avLst/>
            </a:prstTxWarp>
            <a:noAutofit/>
          </a:bodyPr>
          <a:lstStyle/>
          <a:p>
            <a:pPr lvl="0"/>
            <a:r>
              <a:rPr lang="en-US" dirty="0"/>
              <a:t>Click to edit Master </a:t>
            </a:r>
            <a:r>
              <a:rPr lang="en-US" dirty="0" smtClean="0"/>
              <a:t>title</a:t>
            </a:r>
            <a:endParaRPr lang="en-US" dirty="0"/>
          </a:p>
        </p:txBody>
      </p:sp>
      <p:sp>
        <p:nvSpPr>
          <p:cNvPr id="10" name="Date Placeholder 2"/>
          <p:cNvSpPr>
            <a:spLocks noGrp="1"/>
          </p:cNvSpPr>
          <p:nvPr>
            <p:ph type="dt" sz="half" idx="2"/>
          </p:nvPr>
        </p:nvSpPr>
        <p:spPr>
          <a:xfrm>
            <a:off x="2411150" y="6633636"/>
            <a:ext cx="2736850" cy="179388"/>
          </a:xfrm>
          <a:prstGeom prst="rect">
            <a:avLst/>
          </a:prstGeom>
        </p:spPr>
        <p:txBody>
          <a:bodyPr vert="horz" lIns="0" tIns="0" rIns="0" bIns="0" rtlCol="0" anchor="t"/>
          <a:lstStyle>
            <a:lvl1pPr algn="r">
              <a:defRPr sz="600" b="0">
                <a:solidFill>
                  <a:schemeClr val="bg2"/>
                </a:solidFill>
                <a:latin typeface="Arial"/>
                <a:cs typeface="Arial"/>
              </a:defRPr>
            </a:lvl1pPr>
          </a:lstStyle>
          <a:p>
            <a:pPr>
              <a:defRPr/>
            </a:pPr>
            <a:endParaRPr lang="en-US" dirty="0"/>
          </a:p>
        </p:txBody>
      </p:sp>
      <p:sp>
        <p:nvSpPr>
          <p:cNvPr id="11" name="Footer Placeholder 3"/>
          <p:cNvSpPr>
            <a:spLocks noGrp="1"/>
          </p:cNvSpPr>
          <p:nvPr>
            <p:ph type="ftr" sz="quarter" idx="3"/>
          </p:nvPr>
        </p:nvSpPr>
        <p:spPr>
          <a:xfrm>
            <a:off x="2411150" y="6528861"/>
            <a:ext cx="2736850" cy="177800"/>
          </a:xfrm>
          <a:prstGeom prst="rect">
            <a:avLst/>
          </a:prstGeom>
        </p:spPr>
        <p:txBody>
          <a:bodyPr vert="horz" lIns="0" tIns="0" rIns="0" bIns="0" rtlCol="0" anchor="t"/>
          <a:lstStyle>
            <a:lvl1pPr algn="r">
              <a:defRPr sz="600" b="0">
                <a:solidFill>
                  <a:srgbClr val="666666"/>
                </a:solidFill>
                <a:latin typeface="Arial"/>
                <a:cs typeface="Arial"/>
              </a:defRPr>
            </a:lvl1pPr>
          </a:lstStyle>
          <a:p>
            <a:pPr>
              <a:defRPr/>
            </a:pPr>
            <a:endParaRPr lang="en-US" dirty="0"/>
          </a:p>
        </p:txBody>
      </p:sp>
      <p:sp>
        <p:nvSpPr>
          <p:cNvPr id="12" name="Slide Number Placeholder 4"/>
          <p:cNvSpPr>
            <a:spLocks noGrp="1"/>
          </p:cNvSpPr>
          <p:nvPr>
            <p:ph type="sldNum" sz="quarter" idx="4"/>
          </p:nvPr>
        </p:nvSpPr>
        <p:spPr>
          <a:xfrm>
            <a:off x="3090" y="6461124"/>
            <a:ext cx="530807" cy="396875"/>
          </a:xfrm>
          <a:prstGeom prst="rect">
            <a:avLst/>
          </a:prstGeom>
        </p:spPr>
        <p:txBody>
          <a:bodyPr vert="horz" wrap="none" lIns="0" tIns="0" rIns="0" bIns="0" rtlCol="0" anchor="ctr"/>
          <a:lstStyle>
            <a:lvl1pPr algn="ctr">
              <a:defRPr sz="1600">
                <a:solidFill>
                  <a:schemeClr val="tx2"/>
                </a:solidFill>
                <a:latin typeface="Arial"/>
                <a:cs typeface="Arial"/>
              </a:defRPr>
            </a:lvl1pPr>
          </a:lstStyle>
          <a:p>
            <a:fld id="{1E02883B-207A-4836-A274-A26D2648F561}" type="slidenum">
              <a:rPr lang="en-US" smtClean="0"/>
              <a:pPr/>
              <a:t>‹#›</a:t>
            </a:fld>
            <a:endParaRPr lang="en-US" dirty="0"/>
          </a:p>
        </p:txBody>
      </p:sp>
      <p:sp>
        <p:nvSpPr>
          <p:cNvPr id="13" name="Text Box 14"/>
          <p:cNvSpPr txBox="1">
            <a:spLocks noChangeArrowheads="1"/>
          </p:cNvSpPr>
          <p:nvPr/>
        </p:nvSpPr>
        <p:spPr bwMode="auto">
          <a:xfrm>
            <a:off x="8747125" y="6461125"/>
            <a:ext cx="184150" cy="396875"/>
          </a:xfrm>
          <a:prstGeom prst="rect">
            <a:avLst/>
          </a:prstGeom>
          <a:noFill/>
          <a:ln w="9525">
            <a:noFill/>
            <a:miter lim="800000"/>
            <a:headEnd/>
            <a:tailEnd/>
          </a:ln>
          <a:effectLst/>
        </p:spPr>
        <p:txBody>
          <a:bodyPr wrap="none">
            <a:spAutoFit/>
          </a:bodyP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6512" r:id="rId1"/>
    <p:sldLayoutId id="2147486515" r:id="rId2"/>
    <p:sldLayoutId id="2147486518" r:id="rId3"/>
    <p:sldLayoutId id="2147486519" r:id="rId4"/>
    <p:sldLayoutId id="2147486532" r:id="rId5"/>
    <p:sldLayoutId id="2147486533" r:id="rId6"/>
    <p:sldLayoutId id="2147486523" r:id="rId7"/>
    <p:sldLayoutId id="2147486530" r:id="rId8"/>
    <p:sldLayoutId id="2147486531" r:id="rId9"/>
    <p:sldLayoutId id="2147486525" r:id="rId10"/>
  </p:sldLayoutIdLst>
  <p:transition spd="slow">
    <p:strips dir="rd"/>
  </p:transition>
  <p:timing>
    <p:tnLst>
      <p:par>
        <p:cTn id="1" dur="indefinite" restart="never" nodeType="tmRoot"/>
      </p:par>
    </p:tnLst>
  </p:timing>
  <p:hf sldNum="0" hdr="0" ftr="0" dt="0"/>
  <p:txStyles>
    <p:titleStyle>
      <a:lvl1pPr algn="l" rtl="0" eaLnBrk="1" fontAlgn="base" hangingPunct="1">
        <a:lnSpc>
          <a:spcPts val="3000"/>
        </a:lnSpc>
        <a:spcBef>
          <a:spcPct val="0"/>
        </a:spcBef>
        <a:spcAft>
          <a:spcPct val="0"/>
        </a:spcAft>
        <a:tabLst>
          <a:tab pos="1033463" algn="l"/>
        </a:tabLst>
        <a:defRPr sz="4000" b="0" kern="1200" spc="-50">
          <a:solidFill>
            <a:schemeClr val="tx1"/>
          </a:solidFill>
          <a:latin typeface="+mn-lt"/>
          <a:ea typeface="MS PGothic" pitchFamily="34" charset="-128"/>
          <a:cs typeface="Arial Bold" pitchFamily="34" charset="0"/>
        </a:defRPr>
      </a:lvl1pPr>
      <a:lvl2pPr algn="l" rtl="0" eaLnBrk="1" fontAlgn="base" hangingPunct="1">
        <a:lnSpc>
          <a:spcPts val="3000"/>
        </a:lnSpc>
        <a:spcBef>
          <a:spcPct val="0"/>
        </a:spcBef>
        <a:spcAft>
          <a:spcPct val="0"/>
        </a:spcAft>
        <a:defRPr sz="3000" b="1">
          <a:solidFill>
            <a:schemeClr val="tx1"/>
          </a:solidFill>
          <a:latin typeface="Arial" charset="0"/>
          <a:ea typeface="MS PGothic" pitchFamily="34" charset="-128"/>
        </a:defRPr>
      </a:lvl2pPr>
      <a:lvl3pPr algn="l" rtl="0" eaLnBrk="1" fontAlgn="base" hangingPunct="1">
        <a:lnSpc>
          <a:spcPts val="3000"/>
        </a:lnSpc>
        <a:spcBef>
          <a:spcPct val="0"/>
        </a:spcBef>
        <a:spcAft>
          <a:spcPct val="0"/>
        </a:spcAft>
        <a:defRPr sz="3000" b="1">
          <a:solidFill>
            <a:schemeClr val="tx1"/>
          </a:solidFill>
          <a:latin typeface="Arial" charset="0"/>
          <a:ea typeface="MS PGothic" pitchFamily="34" charset="-128"/>
        </a:defRPr>
      </a:lvl3pPr>
      <a:lvl4pPr algn="l" rtl="0" eaLnBrk="1" fontAlgn="base" hangingPunct="1">
        <a:lnSpc>
          <a:spcPts val="3000"/>
        </a:lnSpc>
        <a:spcBef>
          <a:spcPct val="0"/>
        </a:spcBef>
        <a:spcAft>
          <a:spcPct val="0"/>
        </a:spcAft>
        <a:defRPr sz="3000" b="1">
          <a:solidFill>
            <a:schemeClr val="tx1"/>
          </a:solidFill>
          <a:latin typeface="Arial" charset="0"/>
          <a:ea typeface="MS PGothic" pitchFamily="34" charset="-128"/>
        </a:defRPr>
      </a:lvl4pPr>
      <a:lvl5pPr algn="l" rtl="0" eaLnBrk="1" fontAlgn="base" hangingPunct="1">
        <a:lnSpc>
          <a:spcPts val="3000"/>
        </a:lnSpc>
        <a:spcBef>
          <a:spcPct val="0"/>
        </a:spcBef>
        <a:spcAft>
          <a:spcPct val="0"/>
        </a:spcAft>
        <a:defRPr sz="3000" b="1">
          <a:solidFill>
            <a:schemeClr val="tx1"/>
          </a:solidFill>
          <a:latin typeface="Arial" charset="0"/>
          <a:ea typeface="MS PGothic" pitchFamily="34" charset="-128"/>
        </a:defRPr>
      </a:lvl5pPr>
      <a:lvl6pPr marL="457200" algn="l" rtl="0" eaLnBrk="1" fontAlgn="base" hangingPunct="1">
        <a:lnSpc>
          <a:spcPct val="90000"/>
        </a:lnSpc>
        <a:spcBef>
          <a:spcPct val="0"/>
        </a:spcBef>
        <a:spcAft>
          <a:spcPct val="0"/>
        </a:spcAft>
        <a:defRPr sz="2300">
          <a:solidFill>
            <a:schemeClr val="tx2"/>
          </a:solidFill>
          <a:latin typeface="Arial" charset="0"/>
        </a:defRPr>
      </a:lvl6pPr>
      <a:lvl7pPr marL="914400" algn="l" rtl="0" eaLnBrk="1" fontAlgn="base" hangingPunct="1">
        <a:lnSpc>
          <a:spcPct val="90000"/>
        </a:lnSpc>
        <a:spcBef>
          <a:spcPct val="0"/>
        </a:spcBef>
        <a:spcAft>
          <a:spcPct val="0"/>
        </a:spcAft>
        <a:defRPr sz="2300">
          <a:solidFill>
            <a:schemeClr val="tx2"/>
          </a:solidFill>
          <a:latin typeface="Arial" charset="0"/>
        </a:defRPr>
      </a:lvl7pPr>
      <a:lvl8pPr marL="1371600" algn="l" rtl="0" eaLnBrk="1" fontAlgn="base" hangingPunct="1">
        <a:lnSpc>
          <a:spcPct val="90000"/>
        </a:lnSpc>
        <a:spcBef>
          <a:spcPct val="0"/>
        </a:spcBef>
        <a:spcAft>
          <a:spcPct val="0"/>
        </a:spcAft>
        <a:defRPr sz="2300">
          <a:solidFill>
            <a:schemeClr val="tx2"/>
          </a:solidFill>
          <a:latin typeface="Arial" charset="0"/>
        </a:defRPr>
      </a:lvl8pPr>
      <a:lvl9pPr marL="1828800" algn="l" rtl="0" eaLnBrk="1" fontAlgn="base" hangingPunct="1">
        <a:lnSpc>
          <a:spcPct val="90000"/>
        </a:lnSpc>
        <a:spcBef>
          <a:spcPct val="0"/>
        </a:spcBef>
        <a:spcAft>
          <a:spcPct val="0"/>
        </a:spcAft>
        <a:defRPr sz="2300">
          <a:solidFill>
            <a:schemeClr val="tx2"/>
          </a:solidFill>
          <a:latin typeface="Arial" charset="0"/>
        </a:defRPr>
      </a:lvl9pPr>
    </p:titleStyle>
    <p:bodyStyle>
      <a:lvl1pPr marL="0" indent="0" algn="l" rtl="0" eaLnBrk="1" fontAlgn="base" hangingPunct="1">
        <a:lnSpc>
          <a:spcPct val="100000"/>
        </a:lnSpc>
        <a:spcBef>
          <a:spcPts val="1600"/>
        </a:spcBef>
        <a:spcAft>
          <a:spcPct val="0"/>
        </a:spcAft>
        <a:buFont typeface="Arial" charset="0"/>
        <a:defRPr sz="2400" kern="1200" spc="-50">
          <a:solidFill>
            <a:schemeClr val="tx2"/>
          </a:solidFill>
          <a:latin typeface="+mn-lt"/>
          <a:ea typeface="MS PGothic" pitchFamily="34" charset="-128"/>
          <a:cs typeface="Arial Bold" pitchFamily="34" charset="0"/>
        </a:defRPr>
      </a:lvl1pPr>
      <a:lvl2pPr marL="454025" indent="-223838" algn="l" rtl="0" eaLnBrk="1" fontAlgn="base" hangingPunct="1">
        <a:lnSpc>
          <a:spcPct val="100000"/>
        </a:lnSpc>
        <a:spcBef>
          <a:spcPts val="1000"/>
        </a:spcBef>
        <a:spcAft>
          <a:spcPct val="0"/>
        </a:spcAft>
        <a:buClr>
          <a:schemeClr val="bg2"/>
        </a:buClr>
        <a:buFont typeface="Wingdings" charset="0"/>
        <a:buChar char="§"/>
        <a:defRPr sz="2200" kern="1200" spc="-50">
          <a:solidFill>
            <a:schemeClr val="tx2"/>
          </a:solidFill>
          <a:latin typeface="+mn-lt"/>
          <a:ea typeface="ＭＳ Ｐゴシック" charset="0"/>
          <a:cs typeface="Arial" pitchFamily="34" charset="0"/>
        </a:defRPr>
      </a:lvl2pPr>
      <a:lvl3pPr marL="627063" indent="-171450" algn="l" rtl="0" eaLnBrk="1" fontAlgn="base" hangingPunct="1">
        <a:lnSpc>
          <a:spcPct val="100000"/>
        </a:lnSpc>
        <a:spcBef>
          <a:spcPts val="575"/>
        </a:spcBef>
        <a:spcAft>
          <a:spcPts val="400"/>
        </a:spcAft>
        <a:buClr>
          <a:schemeClr val="bg2"/>
        </a:buClr>
        <a:buSzPct val="100000"/>
        <a:buFont typeface="Arial" charset="0"/>
        <a:buChar char="-"/>
        <a:defRPr kern="1200" spc="-50">
          <a:solidFill>
            <a:schemeClr val="tx2"/>
          </a:solidFill>
          <a:latin typeface="+mn-lt"/>
          <a:ea typeface="Arial" charset="0"/>
          <a:cs typeface="Arial" pitchFamily="34" charset="0"/>
        </a:defRPr>
      </a:lvl3pPr>
      <a:lvl4pPr marL="801688" indent="-169863" algn="l" rtl="0" eaLnBrk="1" fontAlgn="base" hangingPunct="1">
        <a:lnSpc>
          <a:spcPct val="100000"/>
        </a:lnSpc>
        <a:spcBef>
          <a:spcPts val="475"/>
        </a:spcBef>
        <a:spcAft>
          <a:spcPts val="400"/>
        </a:spcAft>
        <a:buClr>
          <a:schemeClr val="bg2"/>
        </a:buClr>
        <a:buFont typeface="Wingdings" charset="0"/>
        <a:buChar char="§"/>
        <a:defRPr sz="1600" kern="1200" spc="-50">
          <a:solidFill>
            <a:schemeClr val="tx2"/>
          </a:solidFill>
          <a:latin typeface="+mn-lt"/>
          <a:ea typeface="Arial" charset="0"/>
          <a:cs typeface="Arial" pitchFamily="34" charset="0"/>
        </a:defRPr>
      </a:lvl4pPr>
      <a:lvl5pPr marL="917575" indent="-112713" algn="l" rtl="0" eaLnBrk="1" fontAlgn="base" hangingPunct="1">
        <a:lnSpc>
          <a:spcPct val="100000"/>
        </a:lnSpc>
        <a:spcBef>
          <a:spcPts val="375"/>
        </a:spcBef>
        <a:spcAft>
          <a:spcPts val="400"/>
        </a:spcAft>
        <a:buClr>
          <a:schemeClr val="bg2"/>
        </a:buClr>
        <a:buChar char="-"/>
        <a:defRPr sz="1400" kern="1200" spc="-50">
          <a:solidFill>
            <a:schemeClr val="tx2"/>
          </a:solidFill>
          <a:latin typeface="+mn-lt"/>
          <a:ea typeface="Arial" charset="0"/>
          <a:cs typeface="Arial" pitchFamily="34" charset="0"/>
        </a:defRPr>
      </a:lvl5pPr>
      <a:lvl6pPr marL="3314700" indent="-457200" algn="l" rtl="0" eaLnBrk="1" fontAlgn="base" hangingPunct="1">
        <a:lnSpc>
          <a:spcPct val="90000"/>
        </a:lnSpc>
        <a:spcBef>
          <a:spcPct val="35000"/>
        </a:spcBef>
        <a:spcAft>
          <a:spcPct val="0"/>
        </a:spcAft>
        <a:buChar char="-"/>
        <a:defRPr>
          <a:solidFill>
            <a:srgbClr val="333333"/>
          </a:solidFill>
          <a:latin typeface="Verdana" pitchFamily="34" charset="0"/>
        </a:defRPr>
      </a:lvl6pPr>
      <a:lvl7pPr marL="3771900" indent="-457200" algn="l" rtl="0" eaLnBrk="1" fontAlgn="base" hangingPunct="1">
        <a:lnSpc>
          <a:spcPct val="90000"/>
        </a:lnSpc>
        <a:spcBef>
          <a:spcPct val="35000"/>
        </a:spcBef>
        <a:spcAft>
          <a:spcPct val="0"/>
        </a:spcAft>
        <a:buChar char="-"/>
        <a:defRPr>
          <a:solidFill>
            <a:srgbClr val="333333"/>
          </a:solidFill>
          <a:latin typeface="Verdana" pitchFamily="34" charset="0"/>
        </a:defRPr>
      </a:lvl7pPr>
      <a:lvl8pPr marL="4229100" indent="-457200" algn="l" rtl="0" eaLnBrk="1" fontAlgn="base" hangingPunct="1">
        <a:lnSpc>
          <a:spcPct val="90000"/>
        </a:lnSpc>
        <a:spcBef>
          <a:spcPct val="35000"/>
        </a:spcBef>
        <a:spcAft>
          <a:spcPct val="0"/>
        </a:spcAft>
        <a:buChar char="-"/>
        <a:defRPr>
          <a:solidFill>
            <a:srgbClr val="333333"/>
          </a:solidFill>
          <a:latin typeface="Verdana" pitchFamily="34" charset="0"/>
        </a:defRPr>
      </a:lvl8pPr>
      <a:lvl9pPr marL="4686300" indent="-457200" algn="l" rtl="0" eaLnBrk="1" fontAlgn="base" hangingPunct="1">
        <a:lnSpc>
          <a:spcPct val="90000"/>
        </a:lnSpc>
        <a:spcBef>
          <a:spcPct val="35000"/>
        </a:spcBef>
        <a:spcAft>
          <a:spcPct val="0"/>
        </a:spcAft>
        <a:buChar char="-"/>
        <a:defRPr>
          <a:solidFill>
            <a:srgbClr val="333333"/>
          </a:solidFill>
          <a:latin typeface="Verdan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6.xml"/><Relationship Id="rId1" Type="http://schemas.openxmlformats.org/officeDocument/2006/relationships/slideLayout" Target="../slideLayouts/slideLayout8.xml"/><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ctb0\Documents\Safety\RESAP\Logos\2014\RESAP_logo.jpg 04.14.14.jpg"/>
          <p:cNvPicPr>
            <a:picLocks noChangeAspect="1" noChangeArrowheads="1"/>
          </p:cNvPicPr>
          <p:nvPr/>
        </p:nvPicPr>
        <p:blipFill rotWithShape="1">
          <a:blip r:embed="rId2" cstate="email">
            <a:extLst>
              <a:ext uri="{28A0092B-C50C-407E-A947-70E740481C1C}">
                <a14:useLocalDpi xmlns:a14="http://schemas.microsoft.com/office/drawing/2010/main" val="0"/>
              </a:ext>
            </a:extLst>
          </a:blip>
          <a:srcRect l="2871" t="15594" r="3267" b="15495"/>
          <a:stretch/>
        </p:blipFill>
        <p:spPr bwMode="auto">
          <a:xfrm>
            <a:off x="5658370" y="5957182"/>
            <a:ext cx="1134484" cy="8329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4707429"/>
      </p:ext>
    </p:extLst>
  </p:cSld>
  <p:clrMapOvr>
    <a:masterClrMapping/>
  </p:clrMapOvr>
  <p:transition spd="slow">
    <p:wipe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95684" y="1787813"/>
            <a:ext cx="7991116" cy="1507648"/>
          </a:xfrm>
        </p:spPr>
        <p:txBody>
          <a:bodyPr/>
          <a:lstStyle/>
          <a:p>
            <a:r>
              <a:rPr lang="en-US" dirty="0" smtClean="0"/>
              <a:t>Introduction</a:t>
            </a:r>
            <a:endParaRPr lang="en-US" dirty="0"/>
          </a:p>
        </p:txBody>
      </p:sp>
      <p:sp>
        <p:nvSpPr>
          <p:cNvPr id="5" name="Text Placeholder 4"/>
          <p:cNvSpPr>
            <a:spLocks noGrp="1"/>
          </p:cNvSpPr>
          <p:nvPr>
            <p:ph type="body" sz="quarter" idx="10"/>
          </p:nvPr>
        </p:nvSpPr>
        <p:spPr/>
        <p:txBody>
          <a:bodyPr/>
          <a:lstStyle/>
          <a:p>
            <a:pPr marL="344488" lvl="1" indent="-227013"/>
            <a:r>
              <a:rPr lang="en-US" dirty="0" smtClean="0"/>
              <a:t>A new Safety Improvement Plan initiative to help strengthen communication and safety culture</a:t>
            </a:r>
            <a:endParaRPr lang="en-US" dirty="0" smtClean="0"/>
          </a:p>
        </p:txBody>
      </p:sp>
      <p:pic>
        <p:nvPicPr>
          <p:cNvPr id="1026" name="Picture 2" descr="C:\Users\ctb0\Documents\Safety\RESAP\Logos\2014\RESAP_logo.jpg 04.14.14.jpg"/>
          <p:cNvPicPr>
            <a:picLocks noChangeAspect="1" noChangeArrowheads="1"/>
          </p:cNvPicPr>
          <p:nvPr/>
        </p:nvPicPr>
        <p:blipFill rotWithShape="1">
          <a:blip r:embed="rId3" cstate="email">
            <a:extLst>
              <a:ext uri="{28A0092B-C50C-407E-A947-70E740481C1C}">
                <a14:useLocalDpi xmlns:a14="http://schemas.microsoft.com/office/drawing/2010/main" val="0"/>
              </a:ext>
            </a:extLst>
          </a:blip>
          <a:srcRect l="2871" t="15594" r="3267" b="15495"/>
          <a:stretch/>
        </p:blipFill>
        <p:spPr bwMode="auto">
          <a:xfrm>
            <a:off x="5658370" y="5966235"/>
            <a:ext cx="1134484" cy="8329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8885452"/>
      </p:ext>
    </p:extLst>
  </p:cSld>
  <p:clrMapOvr>
    <a:masterClrMapping/>
  </p:clrMapOvr>
  <p:transition spd="slow">
    <p:wipe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nSpc>
                <a:spcPct val="150000"/>
              </a:lnSpc>
              <a:spcBef>
                <a:spcPts val="1200"/>
              </a:spcBef>
              <a:spcAft>
                <a:spcPts val="600"/>
              </a:spcAft>
            </a:pPr>
            <a:r>
              <a:rPr lang="en-US" sz="2800" b="1" dirty="0" smtClean="0"/>
              <a:t>Rural Electric Safety Achievement Program</a:t>
            </a:r>
            <a:br>
              <a:rPr lang="en-US" sz="2800" b="1" dirty="0" smtClean="0"/>
            </a:br>
            <a:r>
              <a:rPr lang="en-US" sz="2800" i="1" dirty="0" smtClean="0"/>
              <a:t>Vision | Mission</a:t>
            </a:r>
            <a:endParaRPr lang="en-US" sz="2800" i="1" dirty="0"/>
          </a:p>
        </p:txBody>
      </p:sp>
      <p:sp>
        <p:nvSpPr>
          <p:cNvPr id="3" name="Text Placeholder 2"/>
          <p:cNvSpPr>
            <a:spLocks noGrp="1"/>
          </p:cNvSpPr>
          <p:nvPr>
            <p:ph type="body" sz="quarter" idx="15"/>
          </p:nvPr>
        </p:nvSpPr>
        <p:spPr>
          <a:xfrm>
            <a:off x="600891" y="1726469"/>
            <a:ext cx="8164285" cy="4086503"/>
          </a:xfrm>
        </p:spPr>
        <p:txBody>
          <a:bodyPr>
            <a:normAutofit/>
          </a:bodyPr>
          <a:lstStyle/>
          <a:p>
            <a:pPr>
              <a:spcBef>
                <a:spcPts val="2400"/>
              </a:spcBef>
            </a:pPr>
            <a:r>
              <a:rPr lang="en-US" sz="3200" b="1" dirty="0" smtClean="0"/>
              <a:t>Vision: </a:t>
            </a:r>
          </a:p>
          <a:p>
            <a:pPr>
              <a:spcBef>
                <a:spcPts val="600"/>
              </a:spcBef>
            </a:pPr>
            <a:r>
              <a:rPr lang="en-US" sz="3200" dirty="0" smtClean="0"/>
              <a:t>Working together to create a true culture of safety</a:t>
            </a:r>
          </a:p>
          <a:p>
            <a:pPr>
              <a:spcBef>
                <a:spcPts val="2400"/>
              </a:spcBef>
            </a:pPr>
            <a:r>
              <a:rPr lang="en-US" sz="3200" b="1" dirty="0" smtClean="0"/>
              <a:t>Mission: </a:t>
            </a:r>
          </a:p>
          <a:p>
            <a:pPr>
              <a:spcBef>
                <a:spcPts val="600"/>
              </a:spcBef>
            </a:pPr>
            <a:r>
              <a:rPr lang="en-US" sz="3200" dirty="0" smtClean="0"/>
              <a:t>Assist co-ops to continually evaluate and improve safety performance to create a safer workplace</a:t>
            </a:r>
          </a:p>
        </p:txBody>
      </p:sp>
      <p:pic>
        <p:nvPicPr>
          <p:cNvPr id="4" name="Picture 2" descr="C:\Users\ctb0\Documents\Safety\RESAP\Logos\2014\RESAP_logo.jpg 04.14.14.jpg"/>
          <p:cNvPicPr>
            <a:picLocks noChangeAspect="1" noChangeArrowheads="1"/>
          </p:cNvPicPr>
          <p:nvPr/>
        </p:nvPicPr>
        <p:blipFill rotWithShape="1">
          <a:blip r:embed="rId3" cstate="email">
            <a:extLst>
              <a:ext uri="{28A0092B-C50C-407E-A947-70E740481C1C}">
                <a14:useLocalDpi xmlns:a14="http://schemas.microsoft.com/office/drawing/2010/main" val="0"/>
              </a:ext>
            </a:extLst>
          </a:blip>
          <a:srcRect l="2871" t="15594" r="3267" b="15495"/>
          <a:stretch/>
        </p:blipFill>
        <p:spPr bwMode="auto">
          <a:xfrm>
            <a:off x="5658370" y="5957182"/>
            <a:ext cx="1134484" cy="8329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8386219"/>
      </p:ext>
    </p:extLst>
  </p:cSld>
  <p:clrMapOvr>
    <a:masterClrMapping/>
  </p:clrMapOvr>
  <p:transition spd="slow">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Speak Up Listen Up Purpose</a:t>
            </a:r>
            <a:endParaRPr lang="en-US" dirty="0"/>
          </a:p>
        </p:txBody>
      </p:sp>
      <p:sp>
        <p:nvSpPr>
          <p:cNvPr id="3" name="Text Placeholder 2"/>
          <p:cNvSpPr>
            <a:spLocks noGrp="1"/>
          </p:cNvSpPr>
          <p:nvPr>
            <p:ph type="body" sz="quarter" idx="15"/>
          </p:nvPr>
        </p:nvSpPr>
        <p:spPr>
          <a:xfrm>
            <a:off x="495299" y="1695178"/>
            <a:ext cx="8269877" cy="4061130"/>
          </a:xfrm>
        </p:spPr>
        <p:txBody>
          <a:bodyPr>
            <a:noAutofit/>
          </a:bodyPr>
          <a:lstStyle/>
          <a:p>
            <a:pPr>
              <a:spcBef>
                <a:spcPts val="700"/>
              </a:spcBef>
              <a:spcAft>
                <a:spcPts val="700"/>
              </a:spcAft>
            </a:pPr>
            <a:r>
              <a:rPr lang="en-US" sz="2300" b="1" dirty="0"/>
              <a:t>I</a:t>
            </a:r>
            <a:r>
              <a:rPr lang="en-US" sz="2300" b="1" dirty="0" smtClean="0"/>
              <a:t>mprove </a:t>
            </a:r>
            <a:r>
              <a:rPr lang="en-US" sz="2300" b="1" dirty="0"/>
              <a:t>safety culture by:</a:t>
            </a:r>
          </a:p>
          <a:p>
            <a:pPr marL="914400" lvl="1" indent="-457200">
              <a:spcBef>
                <a:spcPts val="700"/>
              </a:spcBef>
              <a:spcAft>
                <a:spcPts val="700"/>
              </a:spcAft>
            </a:pPr>
            <a:r>
              <a:rPr lang="en-US" sz="2300" dirty="0"/>
              <a:t>Helping employees overcome fear and anxiety about speaking up</a:t>
            </a:r>
          </a:p>
          <a:p>
            <a:pPr marL="914400" lvl="1" indent="-457200">
              <a:spcBef>
                <a:spcPts val="700"/>
              </a:spcBef>
              <a:spcAft>
                <a:spcPts val="700"/>
              </a:spcAft>
            </a:pPr>
            <a:r>
              <a:rPr lang="en-US" sz="2300" dirty="0"/>
              <a:t>Teaching employees how to give and receive safety-related feedback </a:t>
            </a:r>
          </a:p>
          <a:p>
            <a:pPr marL="914400" lvl="1" indent="-457200">
              <a:spcBef>
                <a:spcPts val="700"/>
              </a:spcBef>
              <a:spcAft>
                <a:spcPts val="700"/>
              </a:spcAft>
            </a:pPr>
            <a:r>
              <a:rPr lang="en-US" sz="2300" dirty="0"/>
              <a:t>Providing a framework for effective safety conversations between employees and leaders</a:t>
            </a:r>
          </a:p>
          <a:p>
            <a:pPr marL="914400" lvl="1" indent="-457200">
              <a:spcBef>
                <a:spcPts val="700"/>
              </a:spcBef>
              <a:spcAft>
                <a:spcPts val="700"/>
              </a:spcAft>
            </a:pPr>
            <a:r>
              <a:rPr lang="en-US" sz="2300" dirty="0"/>
              <a:t>Emphasizing safety as everyone's responsibility</a:t>
            </a:r>
          </a:p>
          <a:p>
            <a:pPr marL="914400" lvl="1" indent="-457200">
              <a:spcBef>
                <a:spcPts val="700"/>
              </a:spcBef>
              <a:spcAft>
                <a:spcPts val="700"/>
              </a:spcAft>
            </a:pPr>
            <a:r>
              <a:rPr lang="en-US" sz="2300" dirty="0"/>
              <a:t>Emphasizing leading practices to </a:t>
            </a:r>
            <a:r>
              <a:rPr lang="en-US" sz="2300" dirty="0" smtClean="0"/>
              <a:t> co-op leaders</a:t>
            </a:r>
            <a:endParaRPr lang="en-US" sz="2300" dirty="0"/>
          </a:p>
        </p:txBody>
      </p:sp>
      <p:pic>
        <p:nvPicPr>
          <p:cNvPr id="4" name="Picture 2" descr="C:\Users\ctb0\Documents\Safety\RESAP\Logos\2014\RESAP_logo.jpg 04.14.14.jpg"/>
          <p:cNvPicPr>
            <a:picLocks noChangeAspect="1" noChangeArrowheads="1"/>
          </p:cNvPicPr>
          <p:nvPr/>
        </p:nvPicPr>
        <p:blipFill rotWithShape="1">
          <a:blip r:embed="rId3" cstate="email">
            <a:extLst>
              <a:ext uri="{28A0092B-C50C-407E-A947-70E740481C1C}">
                <a14:useLocalDpi xmlns:a14="http://schemas.microsoft.com/office/drawing/2010/main" val="0"/>
              </a:ext>
            </a:extLst>
          </a:blip>
          <a:srcRect l="2871" t="15594" r="3267" b="15495"/>
          <a:stretch/>
        </p:blipFill>
        <p:spPr bwMode="auto">
          <a:xfrm>
            <a:off x="5658370" y="5957182"/>
            <a:ext cx="1134484" cy="8329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6240549"/>
      </p:ext>
    </p:extLst>
  </p:cSld>
  <p:clrMapOvr>
    <a:masterClrMapping/>
  </p:clrMapOvr>
  <p:transition spd="slow">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6"/>
          </p:nvPr>
        </p:nvSpPr>
        <p:spPr>
          <a:xfrm>
            <a:off x="666207" y="1697274"/>
            <a:ext cx="7982494" cy="4135045"/>
          </a:xfrm>
        </p:spPr>
        <p:txBody>
          <a:bodyPr>
            <a:normAutofit fontScale="92500"/>
          </a:bodyPr>
          <a:lstStyle/>
          <a:p>
            <a:r>
              <a:rPr lang="en-US" b="1" dirty="0" smtClean="0"/>
              <a:t>CAT’s content successfully applied across leading industries:</a:t>
            </a:r>
          </a:p>
          <a:p>
            <a:pPr marL="574675" lvl="1" indent="-344488"/>
            <a:r>
              <a:rPr lang="en-US" dirty="0" smtClean="0"/>
              <a:t>Utility</a:t>
            </a:r>
          </a:p>
          <a:p>
            <a:pPr marL="574675" lvl="1" indent="-344488"/>
            <a:r>
              <a:rPr lang="en-US" dirty="0" smtClean="0"/>
              <a:t>Construction</a:t>
            </a:r>
          </a:p>
          <a:p>
            <a:pPr marL="574675" lvl="1" indent="-344488"/>
            <a:r>
              <a:rPr lang="en-US" dirty="0" smtClean="0"/>
              <a:t>Mining</a:t>
            </a:r>
          </a:p>
          <a:p>
            <a:pPr marL="574675" lvl="1" indent="-344488"/>
            <a:r>
              <a:rPr lang="en-US" dirty="0" smtClean="0"/>
              <a:t>Chemical</a:t>
            </a:r>
          </a:p>
          <a:p>
            <a:pPr marL="574675" lvl="1" indent="-344488">
              <a:spcAft>
                <a:spcPts val="1800"/>
              </a:spcAft>
            </a:pPr>
            <a:r>
              <a:rPr lang="en-US" dirty="0" smtClean="0"/>
              <a:t>Manufacturing</a:t>
            </a:r>
          </a:p>
          <a:p>
            <a:pPr>
              <a:spcBef>
                <a:spcPts val="1200"/>
              </a:spcBef>
            </a:pPr>
            <a:r>
              <a:rPr lang="en-US" b="1" dirty="0" smtClean="0"/>
              <a:t>Customized to our cooperative work</a:t>
            </a:r>
          </a:p>
          <a:p>
            <a:pPr marL="574675" indent="-339725">
              <a:spcBef>
                <a:spcPts val="1000"/>
              </a:spcBef>
              <a:buFont typeface="Wingdings" panose="05000000000000000000" pitchFamily="2" charset="2"/>
              <a:buChar char="§"/>
            </a:pPr>
            <a:r>
              <a:rPr lang="en-US" dirty="0" smtClean="0"/>
              <a:t>Nine distinct work scenarios (OH, UG, G&amp;T and Administrative)</a:t>
            </a:r>
            <a:endParaRPr lang="en-US" dirty="0"/>
          </a:p>
        </p:txBody>
      </p:sp>
      <p:sp>
        <p:nvSpPr>
          <p:cNvPr id="2" name="Title 1"/>
          <p:cNvSpPr>
            <a:spLocks noGrp="1"/>
          </p:cNvSpPr>
          <p:nvPr>
            <p:ph type="title"/>
          </p:nvPr>
        </p:nvSpPr>
        <p:spPr>
          <a:xfrm>
            <a:off x="495300" y="452271"/>
            <a:ext cx="8648700" cy="801763"/>
          </a:xfrm>
        </p:spPr>
        <p:txBody>
          <a:bodyPr/>
          <a:lstStyle/>
          <a:p>
            <a:r>
              <a:rPr lang="en-US" dirty="0" smtClean="0"/>
              <a:t>Speak Up Listen Up Content</a:t>
            </a:r>
            <a:endParaRPr lang="en-US" dirty="0"/>
          </a:p>
        </p:txBody>
      </p:sp>
      <p:pic>
        <p:nvPicPr>
          <p:cNvPr id="4" name="Picture 2" descr="C:\Users\ctb0\Documents\Safety\RESAP\Logos\2014\RESAP_logo.jpg 04.14.14.jpg"/>
          <p:cNvPicPr>
            <a:picLocks noChangeAspect="1" noChangeArrowheads="1"/>
          </p:cNvPicPr>
          <p:nvPr/>
        </p:nvPicPr>
        <p:blipFill rotWithShape="1">
          <a:blip r:embed="rId3" cstate="email">
            <a:extLst>
              <a:ext uri="{28A0092B-C50C-407E-A947-70E740481C1C}">
                <a14:useLocalDpi xmlns:a14="http://schemas.microsoft.com/office/drawing/2010/main" val="0"/>
              </a:ext>
            </a:extLst>
          </a:blip>
          <a:srcRect l="2871" t="15594" r="3267" b="15495"/>
          <a:stretch/>
        </p:blipFill>
        <p:spPr bwMode="auto">
          <a:xfrm>
            <a:off x="5658370" y="5957182"/>
            <a:ext cx="1134484" cy="8329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6859279"/>
      </p:ext>
    </p:extLst>
  </p:cSld>
  <p:clrMapOvr>
    <a:masterClrMapping/>
  </p:clrMapOvr>
  <p:transition spd="slow">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95300" y="80897"/>
            <a:ext cx="8153400" cy="1199264"/>
          </a:xfrm>
        </p:spPr>
        <p:txBody>
          <a:bodyPr/>
          <a:lstStyle/>
          <a:p>
            <a:r>
              <a:rPr lang="en-US" dirty="0" smtClean="0"/>
              <a:t>Speak Up! Objectives</a:t>
            </a:r>
            <a:endParaRPr lang="en-US" dirty="0"/>
          </a:p>
        </p:txBody>
      </p:sp>
      <p:sp>
        <p:nvSpPr>
          <p:cNvPr id="6" name="Text Placeholder 5"/>
          <p:cNvSpPr>
            <a:spLocks noGrp="1"/>
          </p:cNvSpPr>
          <p:nvPr>
            <p:ph type="body" sz="quarter" idx="15"/>
          </p:nvPr>
        </p:nvSpPr>
        <p:spPr>
          <a:xfrm>
            <a:off x="495300" y="1789611"/>
            <a:ext cx="8153400" cy="4204822"/>
          </a:xfrm>
        </p:spPr>
        <p:txBody>
          <a:bodyPr/>
          <a:lstStyle/>
          <a:p>
            <a:pPr>
              <a:spcBef>
                <a:spcPts val="1200"/>
              </a:spcBef>
              <a:spcAft>
                <a:spcPts val="1200"/>
              </a:spcAft>
            </a:pPr>
            <a:r>
              <a:rPr lang="en-US" dirty="0" smtClean="0"/>
              <a:t>Recognize normal fears and excuses that keep people from speaking up when they see something unsafe.</a:t>
            </a:r>
          </a:p>
          <a:p>
            <a:pPr>
              <a:spcBef>
                <a:spcPts val="1200"/>
              </a:spcBef>
              <a:spcAft>
                <a:spcPts val="1200"/>
              </a:spcAft>
            </a:pPr>
            <a:r>
              <a:rPr lang="en-US" dirty="0" smtClean="0"/>
              <a:t>Learn to apply three steps to give feedback:</a:t>
            </a:r>
          </a:p>
          <a:p>
            <a:pPr lvl="1">
              <a:spcBef>
                <a:spcPts val="1200"/>
              </a:spcBef>
              <a:spcAft>
                <a:spcPts val="1200"/>
              </a:spcAft>
            </a:pPr>
            <a:r>
              <a:rPr lang="en-US" sz="2400" b="1" dirty="0" smtClean="0"/>
              <a:t>Ask</a:t>
            </a:r>
            <a:r>
              <a:rPr lang="en-US" sz="2400" dirty="0" smtClean="0"/>
              <a:t> - </a:t>
            </a:r>
            <a:r>
              <a:rPr lang="en-US" sz="2400" b="1" dirty="0" smtClean="0"/>
              <a:t>Commit</a:t>
            </a:r>
            <a:r>
              <a:rPr lang="en-US" sz="2400" dirty="0" smtClean="0"/>
              <a:t> - </a:t>
            </a:r>
            <a:r>
              <a:rPr lang="en-US" sz="2400" b="1" dirty="0" smtClean="0"/>
              <a:t>Follow-up</a:t>
            </a:r>
            <a:endParaRPr lang="en-US" sz="2400" dirty="0" smtClean="0"/>
          </a:p>
          <a:p>
            <a:endParaRPr lang="en-US" dirty="0"/>
          </a:p>
        </p:txBody>
      </p:sp>
      <p:sp>
        <p:nvSpPr>
          <p:cNvPr id="4" name="TextBox 3"/>
          <p:cNvSpPr txBox="1"/>
          <p:nvPr/>
        </p:nvSpPr>
        <p:spPr>
          <a:xfrm>
            <a:off x="4898571" y="4532805"/>
            <a:ext cx="3148149" cy="830997"/>
          </a:xfrm>
          <a:prstGeom prst="rect">
            <a:avLst/>
          </a:prstGeom>
          <a:noFill/>
        </p:spPr>
        <p:txBody>
          <a:bodyPr wrap="square" rtlCol="0">
            <a:spAutoFit/>
          </a:bodyPr>
          <a:lstStyle/>
          <a:p>
            <a:pPr algn="ctr"/>
            <a:r>
              <a:rPr lang="en-US" sz="2400" b="1" i="1" dirty="0" smtClean="0">
                <a:latin typeface="+mj-lt"/>
              </a:rPr>
              <a:t>Show Video Segment</a:t>
            </a:r>
            <a:endParaRPr lang="en-US" sz="2400" b="1" i="1" dirty="0">
              <a:latin typeface="+mj-lt"/>
            </a:endParaRPr>
          </a:p>
        </p:txBody>
      </p:sp>
      <p:pic>
        <p:nvPicPr>
          <p:cNvPr id="7" name="Picture 2" descr="C:\Users\ctb0\Documents\Safety\RESAP\Logos\2014\RESAP_logo.jpg 04.14.14.jpg"/>
          <p:cNvPicPr>
            <a:picLocks noChangeAspect="1" noChangeArrowheads="1"/>
          </p:cNvPicPr>
          <p:nvPr/>
        </p:nvPicPr>
        <p:blipFill rotWithShape="1">
          <a:blip r:embed="rId3" cstate="email">
            <a:extLst>
              <a:ext uri="{28A0092B-C50C-407E-A947-70E740481C1C}">
                <a14:useLocalDpi xmlns:a14="http://schemas.microsoft.com/office/drawing/2010/main" val="0"/>
              </a:ext>
            </a:extLst>
          </a:blip>
          <a:srcRect l="2871" t="15594" r="3267" b="15495"/>
          <a:stretch/>
        </p:blipFill>
        <p:spPr bwMode="auto">
          <a:xfrm>
            <a:off x="5658370" y="5957182"/>
            <a:ext cx="1134484" cy="8329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9392585"/>
      </p:ext>
    </p:extLst>
  </p:cSld>
  <p:clrMapOvr>
    <a:masterClrMapping/>
  </p:clrMapOvr>
  <p:transition spd="slow">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95300" y="80897"/>
            <a:ext cx="8153400" cy="1225390"/>
          </a:xfrm>
        </p:spPr>
        <p:txBody>
          <a:bodyPr/>
          <a:lstStyle/>
          <a:p>
            <a:r>
              <a:rPr lang="en-US" dirty="0"/>
              <a:t>L</a:t>
            </a:r>
            <a:r>
              <a:rPr lang="en-US" dirty="0" smtClean="0"/>
              <a:t>isten Up! Objectives</a:t>
            </a:r>
            <a:endParaRPr lang="en-US" dirty="0"/>
          </a:p>
        </p:txBody>
      </p:sp>
      <p:sp>
        <p:nvSpPr>
          <p:cNvPr id="6" name="Text Placeholder 5"/>
          <p:cNvSpPr>
            <a:spLocks noGrp="1"/>
          </p:cNvSpPr>
          <p:nvPr>
            <p:ph type="body" sz="quarter" idx="15"/>
          </p:nvPr>
        </p:nvSpPr>
        <p:spPr/>
        <p:txBody>
          <a:bodyPr/>
          <a:lstStyle/>
          <a:p>
            <a:r>
              <a:rPr lang="en-US" dirty="0" smtClean="0"/>
              <a:t>Identify one’s normal response to feedback.</a:t>
            </a:r>
          </a:p>
          <a:p>
            <a:r>
              <a:rPr lang="en-US" dirty="0" smtClean="0"/>
              <a:t>Apply two simple steps when responding to safety feedback:</a:t>
            </a:r>
          </a:p>
          <a:p>
            <a:pPr lvl="1"/>
            <a:r>
              <a:rPr lang="en-US" b="1" dirty="0" smtClean="0"/>
              <a:t>Listen: </a:t>
            </a:r>
            <a:r>
              <a:rPr lang="en-US" dirty="0" smtClean="0"/>
              <a:t>Focus on the message</a:t>
            </a:r>
          </a:p>
          <a:p>
            <a:pPr lvl="1"/>
            <a:r>
              <a:rPr lang="en-US" b="1" dirty="0" smtClean="0"/>
              <a:t>Commit: </a:t>
            </a:r>
            <a:r>
              <a:rPr lang="en-US" dirty="0" smtClean="0"/>
              <a:t>Agree on a safer way</a:t>
            </a:r>
          </a:p>
          <a:p>
            <a:endParaRPr lang="en-US" dirty="0"/>
          </a:p>
        </p:txBody>
      </p:sp>
      <p:pic>
        <p:nvPicPr>
          <p:cNvPr id="2" name="Picture 1" descr="077EX.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358957" y="2923093"/>
            <a:ext cx="3289744" cy="2634461"/>
          </a:xfrm>
          <a:prstGeom prst="rect">
            <a:avLst/>
          </a:prstGeom>
        </p:spPr>
      </p:pic>
      <p:sp>
        <p:nvSpPr>
          <p:cNvPr id="7" name="TextBox 6"/>
          <p:cNvSpPr txBox="1"/>
          <p:nvPr/>
        </p:nvSpPr>
        <p:spPr>
          <a:xfrm>
            <a:off x="2272908" y="4389112"/>
            <a:ext cx="3148149" cy="830997"/>
          </a:xfrm>
          <a:prstGeom prst="rect">
            <a:avLst/>
          </a:prstGeom>
          <a:noFill/>
        </p:spPr>
        <p:txBody>
          <a:bodyPr wrap="square" rtlCol="0">
            <a:spAutoFit/>
          </a:bodyPr>
          <a:lstStyle/>
          <a:p>
            <a:pPr algn="ctr"/>
            <a:r>
              <a:rPr lang="en-US" sz="2400" b="1" i="1" dirty="0" smtClean="0">
                <a:latin typeface="+mj-lt"/>
              </a:rPr>
              <a:t>Show Video Segment</a:t>
            </a:r>
            <a:endParaRPr lang="en-US" sz="2400" b="1" i="1" dirty="0">
              <a:latin typeface="+mj-lt"/>
            </a:endParaRPr>
          </a:p>
        </p:txBody>
      </p:sp>
      <p:pic>
        <p:nvPicPr>
          <p:cNvPr id="8" name="Picture 2" descr="C:\Users\ctb0\Documents\Safety\RESAP\Logos\2014\RESAP_logo.jpg 04.14.14.jpg"/>
          <p:cNvPicPr>
            <a:picLocks noChangeAspect="1" noChangeArrowheads="1"/>
          </p:cNvPicPr>
          <p:nvPr/>
        </p:nvPicPr>
        <p:blipFill rotWithShape="1">
          <a:blip r:embed="rId4" cstate="email">
            <a:extLst>
              <a:ext uri="{28A0092B-C50C-407E-A947-70E740481C1C}">
                <a14:useLocalDpi xmlns:a14="http://schemas.microsoft.com/office/drawing/2010/main" val="0"/>
              </a:ext>
            </a:extLst>
          </a:blip>
          <a:srcRect l="2871" t="15594" r="3267" b="15495"/>
          <a:stretch/>
        </p:blipFill>
        <p:spPr bwMode="auto">
          <a:xfrm>
            <a:off x="5658370" y="5957182"/>
            <a:ext cx="1134484" cy="8329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5731084"/>
      </p:ext>
    </p:extLst>
  </p:cSld>
  <p:clrMapOvr>
    <a:masterClrMapping/>
  </p:clrMapOvr>
  <p:transition spd="slow">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560616" y="1275798"/>
            <a:ext cx="8153400" cy="4657241"/>
          </a:xfrm>
        </p:spPr>
        <p:txBody>
          <a:bodyPr>
            <a:normAutofit fontScale="92500" lnSpcReduction="10000"/>
          </a:bodyPr>
          <a:lstStyle/>
          <a:p>
            <a:r>
              <a:rPr lang="en-US" b="1" dirty="0" smtClean="0"/>
              <a:t>Instills a simple process for open communication about safety.</a:t>
            </a:r>
          </a:p>
          <a:p>
            <a:pPr>
              <a:spcBef>
                <a:spcPts val="2400"/>
              </a:spcBef>
            </a:pPr>
            <a:r>
              <a:rPr lang="en-US" b="1" dirty="0" smtClean="0"/>
              <a:t>Speak Up! </a:t>
            </a:r>
            <a:r>
              <a:rPr lang="en-US" dirty="0" smtClean="0"/>
              <a:t>Help employees overcome barriers to communicating about safety.</a:t>
            </a:r>
          </a:p>
          <a:p>
            <a:pPr>
              <a:spcBef>
                <a:spcPts val="2400"/>
              </a:spcBef>
            </a:pPr>
            <a:r>
              <a:rPr lang="en-US" b="1" dirty="0" smtClean="0"/>
              <a:t>Listen Up! </a:t>
            </a:r>
            <a:r>
              <a:rPr lang="en-US" dirty="0" smtClean="0"/>
              <a:t>Strategies for focusing on the message, not the messenger.</a:t>
            </a:r>
          </a:p>
          <a:p>
            <a:pPr>
              <a:spcBef>
                <a:spcPts val="2400"/>
              </a:spcBef>
              <a:spcAft>
                <a:spcPts val="600"/>
              </a:spcAft>
            </a:pPr>
            <a:r>
              <a:rPr lang="en-US" b="1" dirty="0" smtClean="0"/>
              <a:t>Video Scenarios Customized to Co-op Work Situations</a:t>
            </a:r>
          </a:p>
          <a:p>
            <a:pPr lvl="2">
              <a:spcAft>
                <a:spcPts val="600"/>
              </a:spcAft>
            </a:pPr>
            <a:r>
              <a:rPr lang="en-US" sz="2200" dirty="0" smtClean="0"/>
              <a:t>A message to </a:t>
            </a:r>
            <a:r>
              <a:rPr lang="en-US" sz="2200" dirty="0" smtClean="0"/>
              <a:t>senior leaders</a:t>
            </a:r>
            <a:endParaRPr lang="en-US" sz="2200" dirty="0" smtClean="0"/>
          </a:p>
          <a:p>
            <a:pPr lvl="2">
              <a:spcAft>
                <a:spcPts val="600"/>
              </a:spcAft>
            </a:pPr>
            <a:r>
              <a:rPr lang="en-US" sz="2200" dirty="0" smtClean="0"/>
              <a:t>A message to crew leaders</a:t>
            </a:r>
          </a:p>
          <a:p>
            <a:pPr lvl="2">
              <a:spcAft>
                <a:spcPts val="600"/>
              </a:spcAft>
            </a:pPr>
            <a:r>
              <a:rPr lang="en-US" sz="2200" i="1" dirty="0" smtClean="0"/>
              <a:t>Speak Up! </a:t>
            </a:r>
            <a:r>
              <a:rPr lang="en-US" sz="2200" dirty="0"/>
              <a:t>c</a:t>
            </a:r>
            <a:r>
              <a:rPr lang="en-US" sz="2200" dirty="0" smtClean="0"/>
              <a:t>ommit to give feedback</a:t>
            </a:r>
          </a:p>
          <a:p>
            <a:pPr lvl="2">
              <a:spcAft>
                <a:spcPts val="600"/>
              </a:spcAft>
            </a:pPr>
            <a:r>
              <a:rPr lang="en-US" sz="2200" i="1" dirty="0" smtClean="0"/>
              <a:t>Listen Up! </a:t>
            </a:r>
            <a:r>
              <a:rPr lang="en-US" sz="2200" dirty="0" smtClean="0"/>
              <a:t>commit to listen to receive feedback</a:t>
            </a:r>
          </a:p>
        </p:txBody>
      </p:sp>
      <p:sp>
        <p:nvSpPr>
          <p:cNvPr id="3" name="Title 2"/>
          <p:cNvSpPr>
            <a:spLocks noGrp="1"/>
          </p:cNvSpPr>
          <p:nvPr>
            <p:ph type="title"/>
          </p:nvPr>
        </p:nvSpPr>
        <p:spPr>
          <a:xfrm>
            <a:off x="495300" y="76201"/>
            <a:ext cx="8648700" cy="812073"/>
          </a:xfrm>
        </p:spPr>
        <p:txBody>
          <a:bodyPr/>
          <a:lstStyle/>
          <a:p>
            <a:r>
              <a:rPr lang="en-US" sz="3800" dirty="0" smtClean="0"/>
              <a:t>Summary</a:t>
            </a:r>
            <a:endParaRPr lang="en-US" sz="3800" dirty="0"/>
          </a:p>
        </p:txBody>
      </p:sp>
      <p:pic>
        <p:nvPicPr>
          <p:cNvPr id="4" name="Picture 2" descr="C:\Users\ctb0\Documents\Safety\RESAP\Logos\2014\RESAP_logo.jpg 04.14.14.jpg"/>
          <p:cNvPicPr>
            <a:picLocks noChangeAspect="1" noChangeArrowheads="1"/>
          </p:cNvPicPr>
          <p:nvPr/>
        </p:nvPicPr>
        <p:blipFill rotWithShape="1">
          <a:blip r:embed="rId3" cstate="email">
            <a:extLst>
              <a:ext uri="{28A0092B-C50C-407E-A947-70E740481C1C}">
                <a14:useLocalDpi xmlns:a14="http://schemas.microsoft.com/office/drawing/2010/main" val="0"/>
              </a:ext>
            </a:extLst>
          </a:blip>
          <a:srcRect l="2871" t="15594" r="3267" b="15495"/>
          <a:stretch/>
        </p:blipFill>
        <p:spPr bwMode="auto">
          <a:xfrm>
            <a:off x="5658370" y="5957182"/>
            <a:ext cx="1134484" cy="8329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0690882"/>
      </p:ext>
    </p:extLst>
  </p:cSld>
  <p:clrMapOvr>
    <a:masterClrMapping/>
  </p:clrMapOvr>
  <p:transition spd="slow">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684" y="1787813"/>
            <a:ext cx="7991116" cy="1585570"/>
          </a:xfrm>
        </p:spPr>
        <p:txBody>
          <a:bodyPr/>
          <a:lstStyle/>
          <a:p>
            <a:pPr>
              <a:lnSpc>
                <a:spcPct val="80000"/>
              </a:lnSpc>
            </a:pPr>
            <a:r>
              <a:rPr lang="en-US" dirty="0" smtClean="0"/>
              <a:t>Let’s Work Together </a:t>
            </a:r>
            <a:br>
              <a:rPr lang="en-US" dirty="0" smtClean="0"/>
            </a:br>
            <a:r>
              <a:rPr lang="en-US" dirty="0" smtClean="0"/>
              <a:t>for Safety Excellence</a:t>
            </a:r>
            <a:endParaRPr lang="en-US" dirty="0"/>
          </a:p>
        </p:txBody>
      </p:sp>
      <p:sp>
        <p:nvSpPr>
          <p:cNvPr id="3" name="Text Placeholder 2"/>
          <p:cNvSpPr>
            <a:spLocks noGrp="1"/>
          </p:cNvSpPr>
          <p:nvPr>
            <p:ph type="body" sz="quarter" idx="10"/>
          </p:nvPr>
        </p:nvSpPr>
        <p:spPr/>
        <p:txBody>
          <a:bodyPr/>
          <a:lstStyle/>
          <a:p>
            <a:r>
              <a:rPr lang="en-US" sz="2800" b="1" dirty="0" smtClean="0"/>
              <a:t>Questions or Comments?</a:t>
            </a:r>
            <a:endParaRPr lang="en-US" dirty="0"/>
          </a:p>
        </p:txBody>
      </p:sp>
      <p:pic>
        <p:nvPicPr>
          <p:cNvPr id="4" name="Picture 2" descr="C:\Users\ctb0\Documents\Safety\RESAP\Logos\2014\RESAP_logo.jpg 04.14.14.jpg"/>
          <p:cNvPicPr>
            <a:picLocks noChangeAspect="1" noChangeArrowheads="1"/>
          </p:cNvPicPr>
          <p:nvPr/>
        </p:nvPicPr>
        <p:blipFill rotWithShape="1">
          <a:blip r:embed="rId3" cstate="email">
            <a:extLst>
              <a:ext uri="{28A0092B-C50C-407E-A947-70E740481C1C}">
                <a14:useLocalDpi xmlns:a14="http://schemas.microsoft.com/office/drawing/2010/main" val="0"/>
              </a:ext>
            </a:extLst>
          </a:blip>
          <a:srcRect l="2871" t="15594" r="3267" b="15495"/>
          <a:stretch/>
        </p:blipFill>
        <p:spPr bwMode="auto">
          <a:xfrm>
            <a:off x="5658370" y="5957182"/>
            <a:ext cx="1134484" cy="8329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5283962"/>
      </p:ext>
    </p:extLst>
  </p:cSld>
  <p:clrMapOvr>
    <a:masterClrMapping/>
  </p:clrMapOvr>
  <p:transition spd="slow">
    <p:wipe dir="u"/>
  </p:transition>
  <p:timing>
    <p:tnLst>
      <p:par>
        <p:cTn id="1" dur="indefinite" restart="never" nodeType="tmRoot"/>
      </p:par>
    </p:tnLst>
  </p:timing>
</p:sld>
</file>

<file path=ppt/theme/theme1.xml><?xml version="1.0" encoding="utf-8"?>
<a:theme xmlns:a="http://schemas.openxmlformats.org/drawingml/2006/main" name="2013-SafetyServices Theme">
  <a:themeElements>
    <a:clrScheme name="CSS 2013 v1">
      <a:dk1>
        <a:srgbClr val="000000"/>
      </a:dk1>
      <a:lt1>
        <a:sysClr val="window" lastClr="FFFFFF"/>
      </a:lt1>
      <a:dk2>
        <a:srgbClr val="333333"/>
      </a:dk2>
      <a:lt2>
        <a:srgbClr val="666666"/>
      </a:lt2>
      <a:accent1>
        <a:srgbClr val="FFCD11"/>
      </a:accent1>
      <a:accent2>
        <a:srgbClr val="AF0E0E"/>
      </a:accent2>
      <a:accent3>
        <a:srgbClr val="666666"/>
      </a:accent3>
      <a:accent4>
        <a:srgbClr val="333333"/>
      </a:accent4>
      <a:accent5>
        <a:srgbClr val="006699"/>
      </a:accent5>
      <a:accent6>
        <a:srgbClr val="FFD400"/>
      </a:accent6>
      <a:hlink>
        <a:srgbClr val="006699"/>
      </a:hlink>
      <a:folHlink>
        <a:srgbClr val="666666"/>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miter lim="800000"/>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miter lim="800000"/>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Times New Roman" charset="0"/>
          </a:defRPr>
        </a:defPPr>
      </a:lstStyle>
    </a:lnDef>
  </a:objectDefaults>
  <a:extraClrSchemeLst>
    <a:extraClrScheme>
      <a:clrScheme name="3_CMTS Design Template to apply 1">
        <a:dk1>
          <a:srgbClr val="000000"/>
        </a:dk1>
        <a:lt1>
          <a:srgbClr val="FFFFFF"/>
        </a:lt1>
        <a:dk2>
          <a:srgbClr val="3A567C"/>
        </a:dk2>
        <a:lt2>
          <a:srgbClr val="DDDDDD"/>
        </a:lt2>
        <a:accent1>
          <a:srgbClr val="668F59"/>
        </a:accent1>
        <a:accent2>
          <a:srgbClr val="238BAF"/>
        </a:accent2>
        <a:accent3>
          <a:srgbClr val="FFFFFF"/>
        </a:accent3>
        <a:accent4>
          <a:srgbClr val="000000"/>
        </a:accent4>
        <a:accent5>
          <a:srgbClr val="B8C6B5"/>
        </a:accent5>
        <a:accent6>
          <a:srgbClr val="1F7D9E"/>
        </a:accent6>
        <a:hlink>
          <a:srgbClr val="C83E61"/>
        </a:hlink>
        <a:folHlink>
          <a:srgbClr val="E99B56"/>
        </a:folHlink>
      </a:clrScheme>
      <a:clrMap bg1="lt1" tx1="dk1" bg2="lt2" tx2="dk2" accent1="accent1" accent2="accent2" accent3="accent3" accent4="accent4" accent5="accent5" accent6="accent6" hlink="hlink" folHlink="folHlink"/>
    </a:extraClrScheme>
    <a:extraClrScheme>
      <a:clrScheme name="3_CMTS Design Template to apply 2">
        <a:dk1>
          <a:srgbClr val="000000"/>
        </a:dk1>
        <a:lt1>
          <a:srgbClr val="FFFFFF"/>
        </a:lt1>
        <a:dk2>
          <a:srgbClr val="006BA5"/>
        </a:dk2>
        <a:lt2>
          <a:srgbClr val="CCC198"/>
        </a:lt2>
        <a:accent1>
          <a:srgbClr val="0088B9"/>
        </a:accent1>
        <a:accent2>
          <a:srgbClr val="5E9EC7"/>
        </a:accent2>
        <a:accent3>
          <a:srgbClr val="FFFFFF"/>
        </a:accent3>
        <a:accent4>
          <a:srgbClr val="000000"/>
        </a:accent4>
        <a:accent5>
          <a:srgbClr val="AAC3D9"/>
        </a:accent5>
        <a:accent6>
          <a:srgbClr val="548FB4"/>
        </a:accent6>
        <a:hlink>
          <a:srgbClr val="D86778"/>
        </a:hlink>
        <a:folHlink>
          <a:srgbClr val="969658"/>
        </a:folHlink>
      </a:clrScheme>
      <a:clrMap bg1="lt1" tx1="dk1" bg2="lt2" tx2="dk2" accent1="accent1" accent2="accent2" accent3="accent3" accent4="accent4" accent5="accent5" accent6="accent6" hlink="hlink" folHlink="folHlink"/>
    </a:extraClrScheme>
    <a:extraClrScheme>
      <a:clrScheme name="3_CMTS Design Template to apply 3">
        <a:dk1>
          <a:srgbClr val="000000"/>
        </a:dk1>
        <a:lt1>
          <a:srgbClr val="FFFFFF"/>
        </a:lt1>
        <a:dk2>
          <a:srgbClr val="006BA5"/>
        </a:dk2>
        <a:lt2>
          <a:srgbClr val="CCC198"/>
        </a:lt2>
        <a:accent1>
          <a:srgbClr val="0088B9"/>
        </a:accent1>
        <a:accent2>
          <a:srgbClr val="5E9EC7"/>
        </a:accent2>
        <a:accent3>
          <a:srgbClr val="FFFFFF"/>
        </a:accent3>
        <a:accent4>
          <a:srgbClr val="000000"/>
        </a:accent4>
        <a:accent5>
          <a:srgbClr val="AAC3D9"/>
        </a:accent5>
        <a:accent6>
          <a:srgbClr val="548FB4"/>
        </a:accent6>
        <a:hlink>
          <a:srgbClr val="97B9D7"/>
        </a:hlink>
        <a:folHlink>
          <a:srgbClr val="D86778"/>
        </a:folHlink>
      </a:clrScheme>
      <a:clrMap bg1="lt1" tx1="dk1" bg2="lt2" tx2="dk2" accent1="accent1" accent2="accent2" accent3="accent3" accent4="accent4" accent5="accent5" accent6="accent6" hlink="hlink" folHlink="folHlink"/>
    </a:extraClrScheme>
    <a:extraClrScheme>
      <a:clrScheme name="3_CMTS Design Template to apply 4">
        <a:dk1>
          <a:srgbClr val="000000"/>
        </a:dk1>
        <a:lt1>
          <a:srgbClr val="FFFFFF"/>
        </a:lt1>
        <a:dk2>
          <a:srgbClr val="3B6A90"/>
        </a:dk2>
        <a:lt2>
          <a:srgbClr val="949566"/>
        </a:lt2>
        <a:accent1>
          <a:srgbClr val="6288A6"/>
        </a:accent1>
        <a:accent2>
          <a:srgbClr val="89A6BC"/>
        </a:accent2>
        <a:accent3>
          <a:srgbClr val="FFFFFF"/>
        </a:accent3>
        <a:accent4>
          <a:srgbClr val="000000"/>
        </a:accent4>
        <a:accent5>
          <a:srgbClr val="B7C3D0"/>
        </a:accent5>
        <a:accent6>
          <a:srgbClr val="7C96AA"/>
        </a:accent6>
        <a:hlink>
          <a:srgbClr val="B1C3D3"/>
        </a:hlink>
        <a:folHlink>
          <a:srgbClr val="D86778"/>
        </a:folHlink>
      </a:clrScheme>
      <a:clrMap bg1="lt1" tx1="dk1" bg2="lt2" tx2="dk2" accent1="accent1" accent2="accent2" accent3="accent3" accent4="accent4" accent5="accent5" accent6="accent6" hlink="hlink" folHlink="folHlink"/>
    </a:extraClrScheme>
    <a:extraClrScheme>
      <a:clrScheme name="3_CMTS Design Template to apply 5">
        <a:dk1>
          <a:srgbClr val="000000"/>
        </a:dk1>
        <a:lt1>
          <a:srgbClr val="FFFFFF"/>
        </a:lt1>
        <a:dk2>
          <a:srgbClr val="3B6A90"/>
        </a:dk2>
        <a:lt2>
          <a:srgbClr val="DDDDDD"/>
        </a:lt2>
        <a:accent1>
          <a:srgbClr val="C2525A"/>
        </a:accent1>
        <a:accent2>
          <a:srgbClr val="949566"/>
        </a:accent2>
        <a:accent3>
          <a:srgbClr val="FFFFFF"/>
        </a:accent3>
        <a:accent4>
          <a:srgbClr val="000000"/>
        </a:accent4>
        <a:accent5>
          <a:srgbClr val="DDB3B5"/>
        </a:accent5>
        <a:accent6>
          <a:srgbClr val="86875C"/>
        </a:accent6>
        <a:hlink>
          <a:srgbClr val="B9B191"/>
        </a:hlink>
        <a:folHlink>
          <a:srgbClr val="AAAAAA"/>
        </a:folHlink>
      </a:clrScheme>
      <a:clrMap bg1="lt1" tx1="dk1" bg2="lt2" tx2="dk2" accent1="accent1" accent2="accent2" accent3="accent3" accent4="accent4" accent5="accent5" accent6="accent6" hlink="hlink" folHlink="folHlink"/>
    </a:extraClrScheme>
    <a:extraClrScheme>
      <a:clrScheme name="3_CMTS Design Template to apply 6">
        <a:dk1>
          <a:srgbClr val="333333"/>
        </a:dk1>
        <a:lt1>
          <a:srgbClr val="FFFFFF"/>
        </a:lt1>
        <a:dk2>
          <a:srgbClr val="3B6A90"/>
        </a:dk2>
        <a:lt2>
          <a:srgbClr val="5F5F5F"/>
        </a:lt2>
        <a:accent1>
          <a:srgbClr val="6288A6"/>
        </a:accent1>
        <a:accent2>
          <a:srgbClr val="89A6BC"/>
        </a:accent2>
        <a:accent3>
          <a:srgbClr val="FFFFFF"/>
        </a:accent3>
        <a:accent4>
          <a:srgbClr val="2A2A2A"/>
        </a:accent4>
        <a:accent5>
          <a:srgbClr val="B7C3D0"/>
        </a:accent5>
        <a:accent6>
          <a:srgbClr val="7C96AA"/>
        </a:accent6>
        <a:hlink>
          <a:srgbClr val="B1C3D3"/>
        </a:hlink>
        <a:folHlink>
          <a:srgbClr val="CFDDE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2013-SafetyServices Theme.thmx</Template>
  <TotalTime>2662</TotalTime>
  <Words>863</Words>
  <Application>Microsoft Office PowerPoint</Application>
  <PresentationFormat>On-screen Show (4:3)</PresentationFormat>
  <Paragraphs>76</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2013-SafetyServices Theme</vt:lpstr>
      <vt:lpstr>PowerPoint Presentation</vt:lpstr>
      <vt:lpstr>Introduction</vt:lpstr>
      <vt:lpstr>Rural Electric Safety Achievement Program Vision | Mission</vt:lpstr>
      <vt:lpstr>Speak Up Listen Up Purpose</vt:lpstr>
      <vt:lpstr>Speak Up Listen Up Content</vt:lpstr>
      <vt:lpstr>Speak Up! Objectives</vt:lpstr>
      <vt:lpstr>Listen Up! Objectives</vt:lpstr>
      <vt:lpstr>Summary</vt:lpstr>
      <vt:lpstr>Let’s Work Together  for Safety Excellence</vt:lpstr>
    </vt:vector>
  </TitlesOfParts>
  <Company>Caterpillar</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Speak Up!/Listen Up! for NRECA</dc:title>
  <dc:subject>Effective Communication</dc:subject>
  <dc:creator>Bradley Cosgrove</dc:creator>
  <cp:lastModifiedBy>Branham, Bud T.</cp:lastModifiedBy>
  <cp:revision>85</cp:revision>
  <dcterms:created xsi:type="dcterms:W3CDTF">2013-05-31T15:58:45Z</dcterms:created>
  <dcterms:modified xsi:type="dcterms:W3CDTF">2015-05-19T20:25:49Z</dcterms:modified>
</cp:coreProperties>
</file>