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259" r:id="rId2"/>
    <p:sldId id="260" r:id="rId3"/>
    <p:sldId id="369" r:id="rId4"/>
    <p:sldId id="262" r:id="rId5"/>
    <p:sldId id="2414" r:id="rId6"/>
    <p:sldId id="263" r:id="rId7"/>
    <p:sldId id="264" r:id="rId8"/>
    <p:sldId id="2413" r:id="rId9"/>
    <p:sldId id="266" r:id="rId10"/>
    <p:sldId id="267" r:id="rId11"/>
    <p:sldId id="2415" r:id="rId12"/>
    <p:sldId id="2416" r:id="rId13"/>
    <p:sldId id="269" r:id="rId14"/>
    <p:sldId id="2417" r:id="rId15"/>
    <p:sldId id="2418" r:id="rId16"/>
    <p:sldId id="279" r:id="rId17"/>
    <p:sldId id="272" r:id="rId18"/>
    <p:sldId id="273" r:id="rId19"/>
    <p:sldId id="274" r:id="rId20"/>
    <p:sldId id="275" r:id="rId21"/>
    <p:sldId id="288" r:id="rId22"/>
    <p:sldId id="2419" r:id="rId23"/>
    <p:sldId id="276" r:id="rId24"/>
    <p:sldId id="280" r:id="rId25"/>
    <p:sldId id="287" r:id="rId26"/>
    <p:sldId id="281" r:id="rId27"/>
    <p:sldId id="283" r:id="rId28"/>
    <p:sldId id="284" r:id="rId29"/>
    <p:sldId id="2420" r:id="rId30"/>
    <p:sldId id="27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87740-DA94-4EBD-A9D7-F2B70CEF04EE}" v="1" dt="2023-05-15T13:04:59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4526" autoAdjust="0"/>
  </p:normalViewPr>
  <p:slideViewPr>
    <p:cSldViewPr>
      <p:cViewPr varScale="1">
        <p:scale>
          <a:sx n="99" d="100"/>
          <a:sy n="99" d="100"/>
        </p:scale>
        <p:origin x="88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Worsham" userId="0a1428ff-cd7d-4842-a023-0b60c796f4e3" providerId="ADAL" clId="{90787740-DA94-4EBD-A9D7-F2B70CEF04EE}"/>
    <pc:docChg chg="addSld delSld modSld">
      <pc:chgData name="Nathan Worsham" userId="0a1428ff-cd7d-4842-a023-0b60c796f4e3" providerId="ADAL" clId="{90787740-DA94-4EBD-A9D7-F2B70CEF04EE}" dt="2023-05-15T13:04:59.635" v="2"/>
      <pc:docMkLst>
        <pc:docMk/>
      </pc:docMkLst>
      <pc:sldChg chg="del">
        <pc:chgData name="Nathan Worsham" userId="0a1428ff-cd7d-4842-a023-0b60c796f4e3" providerId="ADAL" clId="{90787740-DA94-4EBD-A9D7-F2B70CEF04EE}" dt="2023-05-15T12:58:35.305" v="0" actId="2696"/>
        <pc:sldMkLst>
          <pc:docMk/>
          <pc:sldMk cId="3589558507" sldId="2411"/>
        </pc:sldMkLst>
      </pc:sldChg>
      <pc:sldChg chg="addSp modSp new">
        <pc:chgData name="Nathan Worsham" userId="0a1428ff-cd7d-4842-a023-0b60c796f4e3" providerId="ADAL" clId="{90787740-DA94-4EBD-A9D7-F2B70CEF04EE}" dt="2023-05-15T13:04:59.635" v="2"/>
        <pc:sldMkLst>
          <pc:docMk/>
          <pc:sldMk cId="1537145699" sldId="2420"/>
        </pc:sldMkLst>
        <pc:spChg chg="add mod">
          <ac:chgData name="Nathan Worsham" userId="0a1428ff-cd7d-4842-a023-0b60c796f4e3" providerId="ADAL" clId="{90787740-DA94-4EBD-A9D7-F2B70CEF04EE}" dt="2023-05-15T13:04:59.635" v="2"/>
          <ac:spMkLst>
            <pc:docMk/>
            <pc:sldMk cId="1537145699" sldId="2420"/>
            <ac:spMk id="4" creationId="{E6645D8C-A305-4788-8CAF-B28D18D6DD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1558878173937"/>
          <c:y val="5.1477213075638274E-2"/>
          <c:w val="0.83305470524049663"/>
          <c:h val="0.83063898830827965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Sheet1!$A$2:$A$13</c:f>
              <c:numCache>
                <c:formatCode>0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</c:v>
                </c:pt>
                <c:pt idx="1">
                  <c:v>23</c:v>
                </c:pt>
                <c:pt idx="2">
                  <c:v>26</c:v>
                </c:pt>
                <c:pt idx="3">
                  <c:v>22</c:v>
                </c:pt>
                <c:pt idx="4">
                  <c:v>23</c:v>
                </c:pt>
                <c:pt idx="5">
                  <c:v>28</c:v>
                </c:pt>
                <c:pt idx="6">
                  <c:v>16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875200"/>
        <c:axId val="15728678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Sheet1!$A$2:$A$13</c:f>
              <c:numCache>
                <c:formatCode>0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24</c:v>
                </c:pt>
                <c:pt idx="1">
                  <c:v>23</c:v>
                </c:pt>
                <c:pt idx="2">
                  <c:v>26</c:v>
                </c:pt>
                <c:pt idx="3">
                  <c:v>22</c:v>
                </c:pt>
                <c:pt idx="4">
                  <c:v>23</c:v>
                </c:pt>
                <c:pt idx="5">
                  <c:v>28</c:v>
                </c:pt>
                <c:pt idx="6">
                  <c:v>16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75200"/>
        <c:axId val="157286784"/>
      </c:lineChart>
      <c:catAx>
        <c:axId val="1578752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86784"/>
        <c:crosses val="autoZero"/>
        <c:auto val="1"/>
        <c:lblAlgn val="ctr"/>
        <c:lblOffset val="100"/>
        <c:noMultiLvlLbl val="0"/>
      </c:catAx>
      <c:valAx>
        <c:axId val="157286784"/>
        <c:scaling>
          <c:orientation val="minMax"/>
          <c:max val="34"/>
          <c:min val="1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Incident Count</a:t>
                </a:r>
              </a:p>
            </c:rich>
          </c:tx>
          <c:layout>
            <c:manualLayout>
              <c:xMode val="edge"/>
              <c:yMode val="edge"/>
              <c:x val="0"/>
              <c:y val="0.21743688857074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75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Employee Contacts by Job Type</a:t>
            </a:r>
          </a:p>
        </c:rich>
      </c:tx>
      <c:layout>
        <c:manualLayout>
          <c:xMode val="edge"/>
          <c:yMode val="edge"/>
          <c:x val="0.24074946354051838"/>
          <c:y val="4.1095890410958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04209077967284"/>
          <c:y val="0.13485168805954051"/>
          <c:w val="0.75973062846485984"/>
          <c:h val="0.5807269981663251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 Maintenance</c:v>
                </c:pt>
                <c:pt idx="1">
                  <c:v> Outage</c:v>
                </c:pt>
                <c:pt idx="2">
                  <c:v> ROW</c:v>
                </c:pt>
                <c:pt idx="3">
                  <c:v>Construction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B-4D47-A081-C8E3CA56BB4B}"/>
            </c:ext>
          </c:extLst>
        </c:ser>
        <c:ser>
          <c:idx val="1"/>
          <c:order val="1"/>
          <c:tx>
            <c:v>2021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 Maintenance</c:v>
                </c:pt>
                <c:pt idx="1">
                  <c:v> Outage</c:v>
                </c:pt>
                <c:pt idx="2">
                  <c:v> ROW</c:v>
                </c:pt>
                <c:pt idx="3">
                  <c:v>Construction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B-4D47-A081-C8E3CA56B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58006656"/>
        <c:axId val="158741632"/>
      </c:barChart>
      <c:catAx>
        <c:axId val="158006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41632"/>
        <c:crosses val="autoZero"/>
        <c:auto val="1"/>
        <c:lblAlgn val="ctr"/>
        <c:lblOffset val="100"/>
        <c:noMultiLvlLbl val="0"/>
      </c:catAx>
      <c:valAx>
        <c:axId val="1587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0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13447106559282"/>
          <c:y val="0.91903210728795892"/>
          <c:w val="0.1497309265526203"/>
          <c:h val="4.6721317369575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Employee Contacts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0-49EE-913E-667D0220CB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0-49EE-913E-667D0220CB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089728"/>
        <c:axId val="194091264"/>
      </c:barChart>
      <c:catAx>
        <c:axId val="19408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91264"/>
        <c:crosses val="autoZero"/>
        <c:auto val="1"/>
        <c:lblAlgn val="ctr"/>
        <c:lblOffset val="100"/>
        <c:noMultiLvlLbl val="0"/>
      </c:catAx>
      <c:valAx>
        <c:axId val="1940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Contacts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89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Employee Contacts by Day of the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B-43A7-BF19-F5D7D4D65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B-43A7-BF19-F5D7D4D6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94068480"/>
        <c:axId val="194070400"/>
      </c:barChart>
      <c:catAx>
        <c:axId val="19406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70400"/>
        <c:crosses val="autoZero"/>
        <c:auto val="1"/>
        <c:lblAlgn val="ctr"/>
        <c:lblOffset val="100"/>
        <c:noMultiLvlLbl val="0"/>
      </c:catAx>
      <c:valAx>
        <c:axId val="1940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Contacts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68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No or Compromised PPE</c:v>
                </c:pt>
                <c:pt idx="1">
                  <c:v>LOTO/ Procedural</c:v>
                </c:pt>
                <c:pt idx="2">
                  <c:v>Lightning/ Static Discharge</c:v>
                </c:pt>
                <c:pt idx="3">
                  <c:v>Designated Obs.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7-40D2-AB77-C22B1BD1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9423456"/>
        <c:axId val="809427720"/>
      </c:barChart>
      <c:catAx>
        <c:axId val="8094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7720"/>
        <c:crosses val="autoZero"/>
        <c:auto val="1"/>
        <c:lblAlgn val="ctr"/>
        <c:lblOffset val="100"/>
        <c:noMultiLvlLbl val="0"/>
      </c:catAx>
      <c:valAx>
        <c:axId val="80942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Sheet1!$A$2:$A$7</c:f>
              <c:numCache>
                <c:formatCode>0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115</c:v>
                </c:pt>
                <c:pt idx="1">
                  <c:v>137</c:v>
                </c:pt>
                <c:pt idx="2">
                  <c:v>112</c:v>
                </c:pt>
                <c:pt idx="3">
                  <c:v>126</c:v>
                </c:pt>
                <c:pt idx="4">
                  <c:v>130</c:v>
                </c:pt>
                <c:pt idx="5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77760"/>
        <c:axId val="1942800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shade val="76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Sheet1!$A$2:$A$7</c:f>
              <c:numCache>
                <c:formatCode>0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115</c:v>
                </c:pt>
                <c:pt idx="1">
                  <c:v>137</c:v>
                </c:pt>
                <c:pt idx="2">
                  <c:v>112</c:v>
                </c:pt>
                <c:pt idx="3">
                  <c:v>126</c:v>
                </c:pt>
                <c:pt idx="4">
                  <c:v>130</c:v>
                </c:pt>
                <c:pt idx="5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77760"/>
        <c:axId val="194280064"/>
      </c:lineChart>
      <c:catAx>
        <c:axId val="1942777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80064"/>
        <c:crosses val="autoZero"/>
        <c:auto val="1"/>
        <c:lblAlgn val="ctr"/>
        <c:lblOffset val="100"/>
        <c:noMultiLvlLbl val="0"/>
      </c:catAx>
      <c:valAx>
        <c:axId val="194280064"/>
        <c:scaling>
          <c:orientation val="minMax"/>
          <c:max val="15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Incident Count</a:t>
                </a:r>
              </a:p>
            </c:rich>
          </c:tx>
          <c:layout>
            <c:manualLayout>
              <c:xMode val="edge"/>
              <c:yMode val="edge"/>
              <c:x val="0"/>
              <c:y val="0.21743688857074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77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4981863222153E-2"/>
          <c:y val="2.728750548410188E-2"/>
          <c:w val="0.88299837801173731"/>
          <c:h val="0.87973075946151891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0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25</c:v>
                </c:pt>
                <c:pt idx="3">
                  <c:v>10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024192"/>
        <c:axId val="19816563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76000"/>
                </a:schemeClr>
              </a:solidFill>
              <a:ln w="9525">
                <a:solidFill>
                  <a:schemeClr val="accent3">
                    <a:shade val="76000"/>
                  </a:schemeClr>
                </a:solidFill>
              </a:ln>
              <a:effectLst/>
            </c:spPr>
          </c:marker>
          <c:cat>
            <c:numRef>
              <c:f>Sheet1!$A$2:$A$7</c:f>
              <c:numCache>
                <c:formatCode>0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25</c:v>
                </c:pt>
                <c:pt idx="3">
                  <c:v>10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3-4B02-B313-F136165B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24192"/>
        <c:axId val="198165632"/>
      </c:lineChart>
      <c:catAx>
        <c:axId val="198024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65632"/>
        <c:crosses val="autoZero"/>
        <c:auto val="1"/>
        <c:lblAlgn val="ctr"/>
        <c:lblOffset val="100"/>
        <c:noMultiLvlLbl val="0"/>
      </c:catAx>
      <c:valAx>
        <c:axId val="198165632"/>
        <c:scaling>
          <c:orientation val="minMax"/>
          <c:max val="30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Incident Count</a:t>
                </a:r>
              </a:p>
            </c:rich>
          </c:tx>
          <c:layout>
            <c:manualLayout>
              <c:xMode val="edge"/>
              <c:yMode val="edge"/>
              <c:x val="0"/>
              <c:y val="0.21743688857074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24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Contact Cause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Farm/Ag</c:v>
                </c:pt>
                <c:pt idx="1">
                  <c:v>Downed Line</c:v>
                </c:pt>
                <c:pt idx="2">
                  <c:v>Fiber Work</c:v>
                </c:pt>
                <c:pt idx="3">
                  <c:v>Dump Truck</c:v>
                </c:pt>
                <c:pt idx="4">
                  <c:v>Subcontractor</c:v>
                </c:pt>
                <c:pt idx="5">
                  <c:v>Electrician</c:v>
                </c:pt>
                <c:pt idx="6">
                  <c:v>Vehicle Incident</c:v>
                </c:pt>
                <c:pt idx="7">
                  <c:v>Member Issue</c:v>
                </c:pt>
                <c:pt idx="8">
                  <c:v>Tree </c:v>
                </c:pt>
                <c:pt idx="9">
                  <c:v>Ladder</c:v>
                </c:pt>
                <c:pt idx="10">
                  <c:v>Cable/Phone Company</c:v>
                </c:pt>
                <c:pt idx="11">
                  <c:v>Plane/Aerial Device</c:v>
                </c:pt>
                <c:pt idx="12">
                  <c:v>Construction Work</c:v>
                </c:pt>
                <c:pt idx="13">
                  <c:v>Flagpole</c:v>
                </c:pt>
                <c:pt idx="14">
                  <c:v>House Fire</c:v>
                </c:pt>
                <c:pt idx="15">
                  <c:v>Theft</c:v>
                </c:pt>
                <c:pt idx="16">
                  <c:v>Pool/Water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23</c:v>
                </c:pt>
                <c:pt idx="5">
                  <c:v>5</c:v>
                </c:pt>
                <c:pt idx="6">
                  <c:v>7</c:v>
                </c:pt>
                <c:pt idx="7">
                  <c:v>15</c:v>
                </c:pt>
                <c:pt idx="8">
                  <c:v>7</c:v>
                </c:pt>
                <c:pt idx="9">
                  <c:v>4</c:v>
                </c:pt>
                <c:pt idx="10">
                  <c:v>7</c:v>
                </c:pt>
                <c:pt idx="11">
                  <c:v>5</c:v>
                </c:pt>
                <c:pt idx="12">
                  <c:v>9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5-4FB7-BF81-E3E92724E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6396696"/>
        <c:axId val="916396040"/>
      </c:barChart>
      <c:catAx>
        <c:axId val="91639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396040"/>
        <c:crosses val="autoZero"/>
        <c:auto val="1"/>
        <c:lblAlgn val="ctr"/>
        <c:lblOffset val="100"/>
        <c:noMultiLvlLbl val="0"/>
      </c:catAx>
      <c:valAx>
        <c:axId val="916396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39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BA7-4D76-A5EE-27288313941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CBA7-4D76-A5EE-27288313941C}"/>
              </c:ext>
            </c:extLst>
          </c:dPt>
          <c:dPt>
            <c:idx val="3"/>
            <c:bubble3D val="0"/>
            <c:spPr>
              <a:solidFill>
                <a:srgbClr val="FFDF85"/>
              </a:solidFill>
            </c:spPr>
            <c:extLst>
              <c:ext xmlns:c16="http://schemas.microsoft.com/office/drawing/2014/chart" uri="{C3380CC4-5D6E-409C-BE32-E72D297353CC}">
                <c16:uniqueId val="{00000005-CBA7-4D76-A5EE-2728831394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140,185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B7A-47A8-ABE4-7DBE2179CF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81,502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A7-4D76-A5EE-2728831394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24,290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A7-4D76-A5EE-2728831394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22,589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BA7-4D76-A5EE-2728831394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13,449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B7A-47A8-ABE4-7DBE2179CF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Construction</c:v>
                </c:pt>
                <c:pt idx="1">
                  <c:v>Maintenance</c:v>
                </c:pt>
                <c:pt idx="2">
                  <c:v>Restoration</c:v>
                </c:pt>
                <c:pt idx="3">
                  <c:v>Repair </c:v>
                </c:pt>
                <c:pt idx="4">
                  <c:v>ROW 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140185</c:v>
                </c:pt>
                <c:pt idx="1">
                  <c:v>81502</c:v>
                </c:pt>
                <c:pt idx="2">
                  <c:v>24290</c:v>
                </c:pt>
                <c:pt idx="3">
                  <c:v>22589</c:v>
                </c:pt>
                <c:pt idx="4">
                  <c:v>13449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A7-4D76-A5EE-272883139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F66E9-39E3-4C65-B7B3-FB737BD6313F}" type="doc">
      <dgm:prSet loTypeId="urn:microsoft.com/office/officeart/2005/8/layout/chart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34DDB-FC2D-4C6E-9FEF-89EF47700F73}">
      <dgm:prSet/>
      <dgm:spPr/>
      <dgm:t>
        <a:bodyPr/>
        <a:lstStyle/>
        <a:p>
          <a:pPr rtl="0"/>
          <a:r>
            <a:rPr lang="en-US"/>
            <a:t>Lineman</a:t>
          </a:r>
        </a:p>
        <a:p>
          <a:pPr rtl="0"/>
          <a:r>
            <a:rPr lang="en-US"/>
            <a:t>11</a:t>
          </a:r>
          <a:endParaRPr lang="en-US" dirty="0"/>
        </a:p>
      </dgm:t>
    </dgm:pt>
    <dgm:pt modelId="{2EEBF356-0078-4DE8-90CF-3D93581C96C7}" type="parTrans" cxnId="{65C69C3D-CD0A-4B03-99F8-CDD6D90580F5}">
      <dgm:prSet/>
      <dgm:spPr/>
      <dgm:t>
        <a:bodyPr/>
        <a:lstStyle/>
        <a:p>
          <a:endParaRPr lang="en-US"/>
        </a:p>
      </dgm:t>
    </dgm:pt>
    <dgm:pt modelId="{A69ECA81-9C3B-4F3E-ABDF-4721972E8581}" type="sibTrans" cxnId="{65C69C3D-CD0A-4B03-99F8-CDD6D90580F5}">
      <dgm:prSet/>
      <dgm:spPr/>
      <dgm:t>
        <a:bodyPr/>
        <a:lstStyle/>
        <a:p>
          <a:endParaRPr lang="en-US"/>
        </a:p>
      </dgm:t>
    </dgm:pt>
    <dgm:pt modelId="{B33D8B4E-BF62-48A6-9DD5-DE843C0C52F0}">
      <dgm:prSet/>
      <dgm:spPr/>
      <dgm:t>
        <a:bodyPr/>
        <a:lstStyle/>
        <a:p>
          <a:pPr rtl="0"/>
          <a:r>
            <a:rPr lang="en-US"/>
            <a:t>Apprentice Lineman</a:t>
          </a:r>
        </a:p>
        <a:p>
          <a:pPr rtl="0"/>
          <a:r>
            <a:rPr lang="en-US"/>
            <a:t>1</a:t>
          </a:r>
          <a:endParaRPr lang="en-US" dirty="0"/>
        </a:p>
      </dgm:t>
    </dgm:pt>
    <dgm:pt modelId="{A7DEC746-857E-44CD-8922-724CD323A969}" type="parTrans" cxnId="{60302E6F-605F-4305-8A9D-6AFF27CC8F92}">
      <dgm:prSet/>
      <dgm:spPr/>
      <dgm:t>
        <a:bodyPr/>
        <a:lstStyle/>
        <a:p>
          <a:endParaRPr lang="en-US"/>
        </a:p>
      </dgm:t>
    </dgm:pt>
    <dgm:pt modelId="{3CC644BC-9267-43F2-991B-DEA019C609C9}" type="sibTrans" cxnId="{60302E6F-605F-4305-8A9D-6AFF27CC8F92}">
      <dgm:prSet/>
      <dgm:spPr/>
      <dgm:t>
        <a:bodyPr/>
        <a:lstStyle/>
        <a:p>
          <a:endParaRPr lang="en-US"/>
        </a:p>
      </dgm:t>
    </dgm:pt>
    <dgm:pt modelId="{747AB142-1812-42CD-9F9C-DECDD1D419EC}">
      <dgm:prSet/>
      <dgm:spPr/>
      <dgm:t>
        <a:bodyPr/>
        <a:lstStyle/>
        <a:p>
          <a:pPr rtl="0"/>
          <a:r>
            <a:rPr lang="en-US"/>
            <a:t>Locater	</a:t>
          </a:r>
        </a:p>
        <a:p>
          <a:pPr rtl="0"/>
          <a:r>
            <a:rPr lang="en-US"/>
            <a:t>1</a:t>
          </a:r>
          <a:endParaRPr lang="en-US" dirty="0"/>
        </a:p>
      </dgm:t>
    </dgm:pt>
    <dgm:pt modelId="{6C1ACE8A-9432-4C37-86E8-7F01E1770D05}" type="parTrans" cxnId="{75E63CDF-D738-4A12-9E65-4FF231842F5E}">
      <dgm:prSet/>
      <dgm:spPr/>
      <dgm:t>
        <a:bodyPr/>
        <a:lstStyle/>
        <a:p>
          <a:endParaRPr lang="en-US"/>
        </a:p>
      </dgm:t>
    </dgm:pt>
    <dgm:pt modelId="{9C9B29B1-AA6E-451A-8CAD-EBCD56645C85}" type="sibTrans" cxnId="{75E63CDF-D738-4A12-9E65-4FF231842F5E}">
      <dgm:prSet/>
      <dgm:spPr/>
      <dgm:t>
        <a:bodyPr/>
        <a:lstStyle/>
        <a:p>
          <a:endParaRPr lang="en-US"/>
        </a:p>
      </dgm:t>
    </dgm:pt>
    <dgm:pt modelId="{D057F65D-601C-4045-B5F7-8614EB8B812C}">
      <dgm:prSet/>
      <dgm:spPr/>
      <dgm:t>
        <a:bodyPr/>
        <a:lstStyle/>
        <a:p>
          <a:pPr rtl="0"/>
          <a:r>
            <a:rPr lang="en-US"/>
            <a:t>Serviceman</a:t>
          </a:r>
        </a:p>
        <a:p>
          <a:pPr rtl="0"/>
          <a:r>
            <a:rPr lang="en-US"/>
            <a:t>1</a:t>
          </a:r>
          <a:endParaRPr lang="en-US" dirty="0"/>
        </a:p>
      </dgm:t>
    </dgm:pt>
    <dgm:pt modelId="{208CDBD8-8EBD-4FA6-9AAC-A9E62CC85EE8}" type="parTrans" cxnId="{C7B35584-FF23-404A-B508-368942C71646}">
      <dgm:prSet/>
      <dgm:spPr/>
      <dgm:t>
        <a:bodyPr/>
        <a:lstStyle/>
        <a:p>
          <a:endParaRPr lang="en-US"/>
        </a:p>
      </dgm:t>
    </dgm:pt>
    <dgm:pt modelId="{C2FD5E90-E8DA-4638-9401-FF39817DFBF9}" type="sibTrans" cxnId="{C7B35584-FF23-404A-B508-368942C71646}">
      <dgm:prSet/>
      <dgm:spPr/>
      <dgm:t>
        <a:bodyPr/>
        <a:lstStyle/>
        <a:p>
          <a:endParaRPr lang="en-US"/>
        </a:p>
      </dgm:t>
    </dgm:pt>
    <dgm:pt modelId="{01C7D010-D13C-4367-A113-C4A516CAB7C6}">
      <dgm:prSet/>
      <dgm:spPr/>
      <dgm:t>
        <a:bodyPr/>
        <a:lstStyle/>
        <a:p>
          <a:pPr rtl="0"/>
          <a:r>
            <a:rPr lang="en-US"/>
            <a:t>Meter Tech</a:t>
          </a:r>
        </a:p>
        <a:p>
          <a:pPr rtl="0"/>
          <a:r>
            <a:rPr lang="en-US"/>
            <a:t>1</a:t>
          </a:r>
          <a:endParaRPr lang="en-US" dirty="0"/>
        </a:p>
      </dgm:t>
    </dgm:pt>
    <dgm:pt modelId="{3EB3D045-726F-41D9-ACF5-78478841AA10}" type="parTrans" cxnId="{ED4FF5A9-6B51-4205-892F-C7F0C9FC03CC}">
      <dgm:prSet/>
      <dgm:spPr/>
      <dgm:t>
        <a:bodyPr/>
        <a:lstStyle/>
        <a:p>
          <a:endParaRPr lang="en-US"/>
        </a:p>
      </dgm:t>
    </dgm:pt>
    <dgm:pt modelId="{EE778B5A-360F-4FE2-AAC3-6B20B0533670}" type="sibTrans" cxnId="{ED4FF5A9-6B51-4205-892F-C7F0C9FC03CC}">
      <dgm:prSet/>
      <dgm:spPr/>
      <dgm:t>
        <a:bodyPr/>
        <a:lstStyle/>
        <a:p>
          <a:endParaRPr lang="en-US"/>
        </a:p>
      </dgm:t>
    </dgm:pt>
    <dgm:pt modelId="{E58B043D-7CFD-4135-95A2-96A7EEA27C65}">
      <dgm:prSet/>
      <dgm:spPr/>
      <dgm:t>
        <a:bodyPr/>
        <a:lstStyle/>
        <a:p>
          <a:pPr rtl="0"/>
          <a:r>
            <a:rPr lang="en-US"/>
            <a:t>Foreman</a:t>
          </a:r>
        </a:p>
        <a:p>
          <a:pPr rtl="0"/>
          <a:r>
            <a:rPr lang="en-US"/>
            <a:t> 2</a:t>
          </a:r>
          <a:endParaRPr lang="en-US" dirty="0"/>
        </a:p>
      </dgm:t>
    </dgm:pt>
    <dgm:pt modelId="{084A00FE-7859-40FE-83CE-62002D497F8C}" type="parTrans" cxnId="{985F8070-FC7A-454A-9121-4646DF72FE3C}">
      <dgm:prSet/>
      <dgm:spPr/>
      <dgm:t>
        <a:bodyPr/>
        <a:lstStyle/>
        <a:p>
          <a:endParaRPr lang="en-US"/>
        </a:p>
      </dgm:t>
    </dgm:pt>
    <dgm:pt modelId="{0585803E-D1A5-485F-987F-978B5017C21B}" type="sibTrans" cxnId="{985F8070-FC7A-454A-9121-4646DF72FE3C}">
      <dgm:prSet/>
      <dgm:spPr/>
      <dgm:t>
        <a:bodyPr/>
        <a:lstStyle/>
        <a:p>
          <a:endParaRPr lang="en-US"/>
        </a:p>
      </dgm:t>
    </dgm:pt>
    <dgm:pt modelId="{D1AA96E2-7368-4315-A07C-BC32D8AD3279}">
      <dgm:prSet/>
      <dgm:spPr/>
      <dgm:t>
        <a:bodyPr/>
        <a:lstStyle/>
        <a:p>
          <a:pPr rtl="0"/>
          <a:r>
            <a:rPr lang="en-US"/>
            <a:t>Equipment Operator</a:t>
          </a:r>
        </a:p>
        <a:p>
          <a:pPr rtl="0"/>
          <a:r>
            <a:rPr lang="en-US"/>
            <a:t> 1</a:t>
          </a:r>
          <a:endParaRPr lang="en-US" dirty="0"/>
        </a:p>
      </dgm:t>
    </dgm:pt>
    <dgm:pt modelId="{93ED0196-BE42-43AD-9414-824BA88C30BD}" type="parTrans" cxnId="{695CA097-E1C6-4939-9E19-518DD50BE118}">
      <dgm:prSet/>
      <dgm:spPr/>
      <dgm:t>
        <a:bodyPr/>
        <a:lstStyle/>
        <a:p>
          <a:endParaRPr lang="en-US"/>
        </a:p>
      </dgm:t>
    </dgm:pt>
    <dgm:pt modelId="{C5B03D2D-BC5F-490D-B726-4B7FF78E878F}" type="sibTrans" cxnId="{695CA097-E1C6-4939-9E19-518DD50BE118}">
      <dgm:prSet/>
      <dgm:spPr/>
      <dgm:t>
        <a:bodyPr/>
        <a:lstStyle/>
        <a:p>
          <a:endParaRPr lang="en-US"/>
        </a:p>
      </dgm:t>
    </dgm:pt>
    <dgm:pt modelId="{E96BD350-3AB6-4BDC-AC45-276C7B74DD40}" type="pres">
      <dgm:prSet presAssocID="{8A9F66E9-39E3-4C65-B7B3-FB737BD6313F}" presName="compositeShape" presStyleCnt="0">
        <dgm:presLayoutVars>
          <dgm:chMax val="7"/>
          <dgm:dir/>
          <dgm:resizeHandles val="exact"/>
        </dgm:presLayoutVars>
      </dgm:prSet>
      <dgm:spPr/>
    </dgm:pt>
    <dgm:pt modelId="{249B817C-65FA-4801-A51C-48275ECF9FB5}" type="pres">
      <dgm:prSet presAssocID="{8A9F66E9-39E3-4C65-B7B3-FB737BD6313F}" presName="wedge1" presStyleLbl="node1" presStyleIdx="0" presStyleCnt="7"/>
      <dgm:spPr/>
    </dgm:pt>
    <dgm:pt modelId="{0060FC2F-FAC2-4759-98FA-F6AE0F5A5424}" type="pres">
      <dgm:prSet presAssocID="{8A9F66E9-39E3-4C65-B7B3-FB737BD6313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7566664-47CA-42A9-AE3B-C7439698DC74}" type="pres">
      <dgm:prSet presAssocID="{8A9F66E9-39E3-4C65-B7B3-FB737BD6313F}" presName="wedge2" presStyleLbl="node1" presStyleIdx="1" presStyleCnt="7"/>
      <dgm:spPr/>
    </dgm:pt>
    <dgm:pt modelId="{EC2CBBDB-0282-4BCF-8A6D-8DBBFDE17586}" type="pres">
      <dgm:prSet presAssocID="{8A9F66E9-39E3-4C65-B7B3-FB737BD6313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FFD22A6-EC47-4BCB-80A1-D8D7EA8F9F2C}" type="pres">
      <dgm:prSet presAssocID="{8A9F66E9-39E3-4C65-B7B3-FB737BD6313F}" presName="wedge3" presStyleLbl="node1" presStyleIdx="2" presStyleCnt="7"/>
      <dgm:spPr/>
    </dgm:pt>
    <dgm:pt modelId="{22BB1F1C-8DC0-4CB3-A34B-A2447CD512AC}" type="pres">
      <dgm:prSet presAssocID="{8A9F66E9-39E3-4C65-B7B3-FB737BD6313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0A3F7F7-82DD-48E6-B23C-F7DA4AB123AD}" type="pres">
      <dgm:prSet presAssocID="{8A9F66E9-39E3-4C65-B7B3-FB737BD6313F}" presName="wedge4" presStyleLbl="node1" presStyleIdx="3" presStyleCnt="7"/>
      <dgm:spPr/>
    </dgm:pt>
    <dgm:pt modelId="{05BC67F3-51C7-4D57-BB30-F65BA62BF0E9}" type="pres">
      <dgm:prSet presAssocID="{8A9F66E9-39E3-4C65-B7B3-FB737BD6313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A3E119C-BC39-40C9-A519-58613396DFF3}" type="pres">
      <dgm:prSet presAssocID="{8A9F66E9-39E3-4C65-B7B3-FB737BD6313F}" presName="wedge5" presStyleLbl="node1" presStyleIdx="4" presStyleCnt="7" custLinFactNeighborX="74" custLinFactNeighborY="-507"/>
      <dgm:spPr/>
    </dgm:pt>
    <dgm:pt modelId="{EB81A2D2-7C1C-48FA-A8A7-F3A2B4B33933}" type="pres">
      <dgm:prSet presAssocID="{8A9F66E9-39E3-4C65-B7B3-FB737BD6313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4487E5A4-C9DB-467C-B618-639A50E89512}" type="pres">
      <dgm:prSet presAssocID="{8A9F66E9-39E3-4C65-B7B3-FB737BD6313F}" presName="wedge6" presStyleLbl="node1" presStyleIdx="5" presStyleCnt="7"/>
      <dgm:spPr/>
    </dgm:pt>
    <dgm:pt modelId="{F5B07ABA-DB41-4310-AC58-C8E4E36377D0}" type="pres">
      <dgm:prSet presAssocID="{8A9F66E9-39E3-4C65-B7B3-FB737BD6313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B4B16B5-AEC0-4CE6-84E7-22F42DF4966F}" type="pres">
      <dgm:prSet presAssocID="{8A9F66E9-39E3-4C65-B7B3-FB737BD6313F}" presName="wedge7" presStyleLbl="node1" presStyleIdx="6" presStyleCnt="7"/>
      <dgm:spPr/>
    </dgm:pt>
    <dgm:pt modelId="{F9BFDDAA-E07B-468D-B06E-7355632E2EBD}" type="pres">
      <dgm:prSet presAssocID="{8A9F66E9-39E3-4C65-B7B3-FB737BD6313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6B580D02-91EA-4FC1-885F-A2AB8214D7A7}" type="presOf" srcId="{E58B043D-7CFD-4135-95A2-96A7EEA27C65}" destId="{4487E5A4-C9DB-467C-B618-639A50E89512}" srcOrd="0" destOrd="0" presId="urn:microsoft.com/office/officeart/2005/8/layout/chart3"/>
    <dgm:cxn modelId="{29B76B09-5D05-4D4E-9ED8-8B63B2C24AB0}" type="presOf" srcId="{747AB142-1812-42CD-9F9C-DECDD1D419EC}" destId="{22BB1F1C-8DC0-4CB3-A34B-A2447CD512AC}" srcOrd="1" destOrd="0" presId="urn:microsoft.com/office/officeart/2005/8/layout/chart3"/>
    <dgm:cxn modelId="{8E5B2111-F2B2-45D4-AF23-A3232FC8049D}" type="presOf" srcId="{D057F65D-601C-4045-B5F7-8614EB8B812C}" destId="{E0A3F7F7-82DD-48E6-B23C-F7DA4AB123AD}" srcOrd="0" destOrd="0" presId="urn:microsoft.com/office/officeart/2005/8/layout/chart3"/>
    <dgm:cxn modelId="{D168C319-88A3-4F0F-8518-1FE947B36AA7}" type="presOf" srcId="{F9234DDB-FC2D-4C6E-9FEF-89EF47700F73}" destId="{249B817C-65FA-4801-A51C-48275ECF9FB5}" srcOrd="0" destOrd="0" presId="urn:microsoft.com/office/officeart/2005/8/layout/chart3"/>
    <dgm:cxn modelId="{65C69C3D-CD0A-4B03-99F8-CDD6D90580F5}" srcId="{8A9F66E9-39E3-4C65-B7B3-FB737BD6313F}" destId="{F9234DDB-FC2D-4C6E-9FEF-89EF47700F73}" srcOrd="0" destOrd="0" parTransId="{2EEBF356-0078-4DE8-90CF-3D93581C96C7}" sibTransId="{A69ECA81-9C3B-4F3E-ABDF-4721972E8581}"/>
    <dgm:cxn modelId="{423ADC3E-0401-4774-95E1-891D3C96D61F}" type="presOf" srcId="{8A9F66E9-39E3-4C65-B7B3-FB737BD6313F}" destId="{E96BD350-3AB6-4BDC-AC45-276C7B74DD40}" srcOrd="0" destOrd="0" presId="urn:microsoft.com/office/officeart/2005/8/layout/chart3"/>
    <dgm:cxn modelId="{CFC1ED5C-79B2-4B1A-B133-10D25FD97964}" type="presOf" srcId="{D057F65D-601C-4045-B5F7-8614EB8B812C}" destId="{05BC67F3-51C7-4D57-BB30-F65BA62BF0E9}" srcOrd="1" destOrd="0" presId="urn:microsoft.com/office/officeart/2005/8/layout/chart3"/>
    <dgm:cxn modelId="{5505E241-72CA-40E2-A054-2B6DA3172746}" type="presOf" srcId="{E58B043D-7CFD-4135-95A2-96A7EEA27C65}" destId="{F5B07ABA-DB41-4310-AC58-C8E4E36377D0}" srcOrd="1" destOrd="0" presId="urn:microsoft.com/office/officeart/2005/8/layout/chart3"/>
    <dgm:cxn modelId="{CFDF5844-FFA9-4D75-A410-6CC94795046C}" type="presOf" srcId="{747AB142-1812-42CD-9F9C-DECDD1D419EC}" destId="{FFFD22A6-EC47-4BCB-80A1-D8D7EA8F9F2C}" srcOrd="0" destOrd="0" presId="urn:microsoft.com/office/officeart/2005/8/layout/chart3"/>
    <dgm:cxn modelId="{60302E6F-605F-4305-8A9D-6AFF27CC8F92}" srcId="{8A9F66E9-39E3-4C65-B7B3-FB737BD6313F}" destId="{B33D8B4E-BF62-48A6-9DD5-DE843C0C52F0}" srcOrd="1" destOrd="0" parTransId="{A7DEC746-857E-44CD-8922-724CD323A969}" sibTransId="{3CC644BC-9267-43F2-991B-DEA019C609C9}"/>
    <dgm:cxn modelId="{985F8070-FC7A-454A-9121-4646DF72FE3C}" srcId="{8A9F66E9-39E3-4C65-B7B3-FB737BD6313F}" destId="{E58B043D-7CFD-4135-95A2-96A7EEA27C65}" srcOrd="5" destOrd="0" parTransId="{084A00FE-7859-40FE-83CE-62002D497F8C}" sibTransId="{0585803E-D1A5-485F-987F-978B5017C21B}"/>
    <dgm:cxn modelId="{35BC8573-481A-41B7-BFCA-D76BA3E04FC6}" type="presOf" srcId="{D1AA96E2-7368-4315-A07C-BC32D8AD3279}" destId="{F9BFDDAA-E07B-468D-B06E-7355632E2EBD}" srcOrd="1" destOrd="0" presId="urn:microsoft.com/office/officeart/2005/8/layout/chart3"/>
    <dgm:cxn modelId="{ACB71B7B-6D52-4068-A5F1-EA24B8507C94}" type="presOf" srcId="{B33D8B4E-BF62-48A6-9DD5-DE843C0C52F0}" destId="{67566664-47CA-42A9-AE3B-C7439698DC74}" srcOrd="0" destOrd="0" presId="urn:microsoft.com/office/officeart/2005/8/layout/chart3"/>
    <dgm:cxn modelId="{C7B35584-FF23-404A-B508-368942C71646}" srcId="{8A9F66E9-39E3-4C65-B7B3-FB737BD6313F}" destId="{D057F65D-601C-4045-B5F7-8614EB8B812C}" srcOrd="3" destOrd="0" parTransId="{208CDBD8-8EBD-4FA6-9AAC-A9E62CC85EE8}" sibTransId="{C2FD5E90-E8DA-4638-9401-FF39817DFBF9}"/>
    <dgm:cxn modelId="{695CA097-E1C6-4939-9E19-518DD50BE118}" srcId="{8A9F66E9-39E3-4C65-B7B3-FB737BD6313F}" destId="{D1AA96E2-7368-4315-A07C-BC32D8AD3279}" srcOrd="6" destOrd="0" parTransId="{93ED0196-BE42-43AD-9414-824BA88C30BD}" sibTransId="{C5B03D2D-BC5F-490D-B726-4B7FF78E878F}"/>
    <dgm:cxn modelId="{ED4FF5A9-6B51-4205-892F-C7F0C9FC03CC}" srcId="{8A9F66E9-39E3-4C65-B7B3-FB737BD6313F}" destId="{01C7D010-D13C-4367-A113-C4A516CAB7C6}" srcOrd="4" destOrd="0" parTransId="{3EB3D045-726F-41D9-ACF5-78478841AA10}" sibTransId="{EE778B5A-360F-4FE2-AAC3-6B20B0533670}"/>
    <dgm:cxn modelId="{BB3BBAAD-7C86-43F8-99FF-0C8DD41D9EEE}" type="presOf" srcId="{01C7D010-D13C-4367-A113-C4A516CAB7C6}" destId="{EB81A2D2-7C1C-48FA-A8A7-F3A2B4B33933}" srcOrd="1" destOrd="0" presId="urn:microsoft.com/office/officeart/2005/8/layout/chart3"/>
    <dgm:cxn modelId="{E0FBD4B7-F847-4EE7-844B-54C4B558A179}" type="presOf" srcId="{01C7D010-D13C-4367-A113-C4A516CAB7C6}" destId="{CA3E119C-BC39-40C9-A519-58613396DFF3}" srcOrd="0" destOrd="0" presId="urn:microsoft.com/office/officeart/2005/8/layout/chart3"/>
    <dgm:cxn modelId="{75E63CDF-D738-4A12-9E65-4FF231842F5E}" srcId="{8A9F66E9-39E3-4C65-B7B3-FB737BD6313F}" destId="{747AB142-1812-42CD-9F9C-DECDD1D419EC}" srcOrd="2" destOrd="0" parTransId="{6C1ACE8A-9432-4C37-86E8-7F01E1770D05}" sibTransId="{9C9B29B1-AA6E-451A-8CAD-EBCD56645C85}"/>
    <dgm:cxn modelId="{21A88CE0-ECB7-4A06-AF2B-88EAF4EB2FB1}" type="presOf" srcId="{F9234DDB-FC2D-4C6E-9FEF-89EF47700F73}" destId="{0060FC2F-FAC2-4759-98FA-F6AE0F5A5424}" srcOrd="1" destOrd="0" presId="urn:microsoft.com/office/officeart/2005/8/layout/chart3"/>
    <dgm:cxn modelId="{630EFDE8-34E5-4619-B918-650A7B1D29B5}" type="presOf" srcId="{D1AA96E2-7368-4315-A07C-BC32D8AD3279}" destId="{1B4B16B5-AEC0-4CE6-84E7-22F42DF4966F}" srcOrd="0" destOrd="0" presId="urn:microsoft.com/office/officeart/2005/8/layout/chart3"/>
    <dgm:cxn modelId="{7A2992F5-6B7B-42AC-A8C6-45B1E33E5021}" type="presOf" srcId="{B33D8B4E-BF62-48A6-9DD5-DE843C0C52F0}" destId="{EC2CBBDB-0282-4BCF-8A6D-8DBBFDE17586}" srcOrd="1" destOrd="0" presId="urn:microsoft.com/office/officeart/2005/8/layout/chart3"/>
    <dgm:cxn modelId="{354A15E0-F937-4753-89EC-77A17988D8A4}" type="presParOf" srcId="{E96BD350-3AB6-4BDC-AC45-276C7B74DD40}" destId="{249B817C-65FA-4801-A51C-48275ECF9FB5}" srcOrd="0" destOrd="0" presId="urn:microsoft.com/office/officeart/2005/8/layout/chart3"/>
    <dgm:cxn modelId="{A5D925CA-6133-4993-869D-20D0DF12605C}" type="presParOf" srcId="{E96BD350-3AB6-4BDC-AC45-276C7B74DD40}" destId="{0060FC2F-FAC2-4759-98FA-F6AE0F5A5424}" srcOrd="1" destOrd="0" presId="urn:microsoft.com/office/officeart/2005/8/layout/chart3"/>
    <dgm:cxn modelId="{175F528B-811A-4735-9936-2E7C5BBB68F6}" type="presParOf" srcId="{E96BD350-3AB6-4BDC-AC45-276C7B74DD40}" destId="{67566664-47CA-42A9-AE3B-C7439698DC74}" srcOrd="2" destOrd="0" presId="urn:microsoft.com/office/officeart/2005/8/layout/chart3"/>
    <dgm:cxn modelId="{8B2517A5-0D84-44ED-9DDC-1B0620C2C244}" type="presParOf" srcId="{E96BD350-3AB6-4BDC-AC45-276C7B74DD40}" destId="{EC2CBBDB-0282-4BCF-8A6D-8DBBFDE17586}" srcOrd="3" destOrd="0" presId="urn:microsoft.com/office/officeart/2005/8/layout/chart3"/>
    <dgm:cxn modelId="{8CD9A13F-805C-4D92-B3CA-43D50067F4E3}" type="presParOf" srcId="{E96BD350-3AB6-4BDC-AC45-276C7B74DD40}" destId="{FFFD22A6-EC47-4BCB-80A1-D8D7EA8F9F2C}" srcOrd="4" destOrd="0" presId="urn:microsoft.com/office/officeart/2005/8/layout/chart3"/>
    <dgm:cxn modelId="{DF09C116-DA54-49FA-BFA2-55942694686D}" type="presParOf" srcId="{E96BD350-3AB6-4BDC-AC45-276C7B74DD40}" destId="{22BB1F1C-8DC0-4CB3-A34B-A2447CD512AC}" srcOrd="5" destOrd="0" presId="urn:microsoft.com/office/officeart/2005/8/layout/chart3"/>
    <dgm:cxn modelId="{6681EF60-5F4D-487C-B62C-9546D1C68D19}" type="presParOf" srcId="{E96BD350-3AB6-4BDC-AC45-276C7B74DD40}" destId="{E0A3F7F7-82DD-48E6-B23C-F7DA4AB123AD}" srcOrd="6" destOrd="0" presId="urn:microsoft.com/office/officeart/2005/8/layout/chart3"/>
    <dgm:cxn modelId="{CBFE8CC9-E197-443E-B344-73357F339D3F}" type="presParOf" srcId="{E96BD350-3AB6-4BDC-AC45-276C7B74DD40}" destId="{05BC67F3-51C7-4D57-BB30-F65BA62BF0E9}" srcOrd="7" destOrd="0" presId="urn:microsoft.com/office/officeart/2005/8/layout/chart3"/>
    <dgm:cxn modelId="{9D9EC383-BAD7-4123-B766-2CD7663D1962}" type="presParOf" srcId="{E96BD350-3AB6-4BDC-AC45-276C7B74DD40}" destId="{CA3E119C-BC39-40C9-A519-58613396DFF3}" srcOrd="8" destOrd="0" presId="urn:microsoft.com/office/officeart/2005/8/layout/chart3"/>
    <dgm:cxn modelId="{5B0CB24B-9AE1-46A8-B8F1-F3E15711950A}" type="presParOf" srcId="{E96BD350-3AB6-4BDC-AC45-276C7B74DD40}" destId="{EB81A2D2-7C1C-48FA-A8A7-F3A2B4B33933}" srcOrd="9" destOrd="0" presId="urn:microsoft.com/office/officeart/2005/8/layout/chart3"/>
    <dgm:cxn modelId="{372FC2BC-DF47-474F-B056-1E23F5A9A13F}" type="presParOf" srcId="{E96BD350-3AB6-4BDC-AC45-276C7B74DD40}" destId="{4487E5A4-C9DB-467C-B618-639A50E89512}" srcOrd="10" destOrd="0" presId="urn:microsoft.com/office/officeart/2005/8/layout/chart3"/>
    <dgm:cxn modelId="{CFDC49F3-619E-4F58-A04B-F6B84BF12300}" type="presParOf" srcId="{E96BD350-3AB6-4BDC-AC45-276C7B74DD40}" destId="{F5B07ABA-DB41-4310-AC58-C8E4E36377D0}" srcOrd="11" destOrd="0" presId="urn:microsoft.com/office/officeart/2005/8/layout/chart3"/>
    <dgm:cxn modelId="{EE33E7CF-C70F-47C7-A1C7-818AF3AC2611}" type="presParOf" srcId="{E96BD350-3AB6-4BDC-AC45-276C7B74DD40}" destId="{1B4B16B5-AEC0-4CE6-84E7-22F42DF4966F}" srcOrd="12" destOrd="0" presId="urn:microsoft.com/office/officeart/2005/8/layout/chart3"/>
    <dgm:cxn modelId="{85404687-4796-46A0-8137-890F9FB176CE}" type="presParOf" srcId="{E96BD350-3AB6-4BDC-AC45-276C7B74DD40}" destId="{F9BFDDAA-E07B-468D-B06E-7355632E2EBD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1F829D-421D-4F92-9DC6-068CA4D27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32B72-A6E3-4D89-8C6B-ACDAF914B51E}">
      <dgm:prSet/>
      <dgm:spPr/>
      <dgm:t>
        <a:bodyPr/>
        <a:lstStyle/>
        <a:p>
          <a:pPr rtl="0"/>
          <a:r>
            <a:rPr lang="en-US" b="1" dirty="0"/>
            <a:t>Observations</a:t>
          </a:r>
          <a:endParaRPr lang="en-US" dirty="0"/>
        </a:p>
      </dgm:t>
    </dgm:pt>
    <dgm:pt modelId="{BFEFE976-A4DC-45C8-83C1-AE31CB70D1F3}" type="parTrans" cxnId="{0D9A55CF-E78D-4A7D-9829-19547BE623CB}">
      <dgm:prSet/>
      <dgm:spPr/>
      <dgm:t>
        <a:bodyPr/>
        <a:lstStyle/>
        <a:p>
          <a:endParaRPr lang="en-US"/>
        </a:p>
      </dgm:t>
    </dgm:pt>
    <dgm:pt modelId="{7B4A8401-9AEE-4089-B34D-5B6C089AE77A}" type="sibTrans" cxnId="{0D9A55CF-E78D-4A7D-9829-19547BE623CB}">
      <dgm:prSet/>
      <dgm:spPr/>
      <dgm:t>
        <a:bodyPr/>
        <a:lstStyle/>
        <a:p>
          <a:endParaRPr lang="en-US"/>
        </a:p>
      </dgm:t>
    </dgm:pt>
    <dgm:pt modelId="{5E70291F-EC64-4CF0-9706-6952E3971E10}">
      <dgm:prSet/>
      <dgm:spPr/>
      <dgm:t>
        <a:bodyPr/>
        <a:lstStyle/>
        <a:p>
          <a:pPr rtl="0"/>
          <a:r>
            <a:rPr lang="en-US" dirty="0"/>
            <a:t>Good ROW, Overhead and Underground Inspection Programs</a:t>
          </a:r>
        </a:p>
      </dgm:t>
    </dgm:pt>
    <dgm:pt modelId="{B9EBCFC3-FEDB-4484-A2E3-4F3D2C28F12F}" type="parTrans" cxnId="{3C62B367-DCB7-4803-ACBD-0F257B3E9023}">
      <dgm:prSet/>
      <dgm:spPr/>
      <dgm:t>
        <a:bodyPr/>
        <a:lstStyle/>
        <a:p>
          <a:endParaRPr lang="en-US"/>
        </a:p>
      </dgm:t>
    </dgm:pt>
    <dgm:pt modelId="{AD513DAE-87D2-411C-AF25-AFD6E55A0ECB}" type="sibTrans" cxnId="{3C62B367-DCB7-4803-ACBD-0F257B3E9023}">
      <dgm:prSet/>
      <dgm:spPr/>
      <dgm:t>
        <a:bodyPr/>
        <a:lstStyle/>
        <a:p>
          <a:endParaRPr lang="en-US"/>
        </a:p>
      </dgm:t>
    </dgm:pt>
    <dgm:pt modelId="{43407774-1FC1-444B-B09A-02B97179926D}">
      <dgm:prSet/>
      <dgm:spPr/>
      <dgm:t>
        <a:bodyPr/>
        <a:lstStyle/>
        <a:p>
          <a:pPr rtl="0"/>
          <a:r>
            <a:rPr lang="en-US" dirty="0"/>
            <a:t>Hazard Recognition Program</a:t>
          </a:r>
        </a:p>
      </dgm:t>
    </dgm:pt>
    <dgm:pt modelId="{71CCA460-590E-4F19-9FCD-434DCE2F51CB}" type="parTrans" cxnId="{6749F29B-0471-4CC4-9CE0-0B7835C11922}">
      <dgm:prSet/>
      <dgm:spPr/>
      <dgm:t>
        <a:bodyPr/>
        <a:lstStyle/>
        <a:p>
          <a:endParaRPr lang="en-US"/>
        </a:p>
      </dgm:t>
    </dgm:pt>
    <dgm:pt modelId="{A0953C91-E93D-4189-BDE4-81FD8633ECE7}" type="sibTrans" cxnId="{6749F29B-0471-4CC4-9CE0-0B7835C11922}">
      <dgm:prSet/>
      <dgm:spPr/>
      <dgm:t>
        <a:bodyPr/>
        <a:lstStyle/>
        <a:p>
          <a:endParaRPr lang="en-US"/>
        </a:p>
      </dgm:t>
    </dgm:pt>
    <dgm:pt modelId="{7912D012-DA9A-407D-A0EE-0D9889EA33FD}">
      <dgm:prSet/>
      <dgm:spPr/>
      <dgm:t>
        <a:bodyPr/>
        <a:lstStyle/>
        <a:p>
          <a:pPr rtl="0"/>
          <a:r>
            <a:rPr lang="en-US" dirty="0"/>
            <a:t>Review Contractors Limits of liability </a:t>
          </a:r>
        </a:p>
      </dgm:t>
    </dgm:pt>
    <dgm:pt modelId="{9EBD7C44-BBA5-4033-AF39-CB1C35EDF084}" type="parTrans" cxnId="{4E828EDF-4521-4218-ADFE-4F6B42197E40}">
      <dgm:prSet/>
      <dgm:spPr/>
      <dgm:t>
        <a:bodyPr/>
        <a:lstStyle/>
        <a:p>
          <a:endParaRPr lang="en-US"/>
        </a:p>
      </dgm:t>
    </dgm:pt>
    <dgm:pt modelId="{122EC720-027C-41FD-A261-E41FD1CB09FB}" type="sibTrans" cxnId="{4E828EDF-4521-4218-ADFE-4F6B42197E40}">
      <dgm:prSet/>
      <dgm:spPr/>
      <dgm:t>
        <a:bodyPr/>
        <a:lstStyle/>
        <a:p>
          <a:endParaRPr lang="en-US"/>
        </a:p>
      </dgm:t>
    </dgm:pt>
    <dgm:pt modelId="{4C4072D6-CAFF-4886-B863-9B8F6050BA82}">
      <dgm:prSet/>
      <dgm:spPr/>
      <dgm:t>
        <a:bodyPr/>
        <a:lstStyle/>
        <a:p>
          <a:pPr rtl="0"/>
          <a:r>
            <a:rPr lang="en-US" dirty="0"/>
            <a:t>Public Awareness and Education Program</a:t>
          </a:r>
        </a:p>
      </dgm:t>
    </dgm:pt>
    <dgm:pt modelId="{5B266810-F444-4F27-BBE4-114503E54250}" type="parTrans" cxnId="{98173DEF-54F4-438B-8378-A4D07E1B1B9F}">
      <dgm:prSet/>
      <dgm:spPr/>
    </dgm:pt>
    <dgm:pt modelId="{981A54AD-5ADC-4E66-BA1A-EF4A1720BD3A}" type="sibTrans" cxnId="{98173DEF-54F4-438B-8378-A4D07E1B1B9F}">
      <dgm:prSet/>
      <dgm:spPr/>
    </dgm:pt>
    <dgm:pt modelId="{77518834-3686-4BEF-A7C3-FF6184E1A196}" type="pres">
      <dgm:prSet presAssocID="{DB1F829D-421D-4F92-9DC6-068CA4D27533}" presName="linear" presStyleCnt="0">
        <dgm:presLayoutVars>
          <dgm:animLvl val="lvl"/>
          <dgm:resizeHandles val="exact"/>
        </dgm:presLayoutVars>
      </dgm:prSet>
      <dgm:spPr/>
    </dgm:pt>
    <dgm:pt modelId="{AD3580B3-0148-4575-95F3-EA1CD6195B99}" type="pres">
      <dgm:prSet presAssocID="{0CB32B72-A6E3-4D89-8C6B-ACDAF914B5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EECF67-A8C5-4D1A-A42A-560D8D482DDC}" type="pres">
      <dgm:prSet presAssocID="{0CB32B72-A6E3-4D89-8C6B-ACDAF914B5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FD5221-C372-4243-B3B3-0A129839985D}" type="presOf" srcId="{5E70291F-EC64-4CF0-9706-6952E3971E10}" destId="{FEEECF67-A8C5-4D1A-A42A-560D8D482DDC}" srcOrd="0" destOrd="0" presId="urn:microsoft.com/office/officeart/2005/8/layout/vList2"/>
    <dgm:cxn modelId="{6CA97540-2A50-47E0-B172-525F507FA54E}" type="presOf" srcId="{DB1F829D-421D-4F92-9DC6-068CA4D27533}" destId="{77518834-3686-4BEF-A7C3-FF6184E1A196}" srcOrd="0" destOrd="0" presId="urn:microsoft.com/office/officeart/2005/8/layout/vList2"/>
    <dgm:cxn modelId="{62330367-44E4-4103-9751-D0393962F0BE}" type="presOf" srcId="{0CB32B72-A6E3-4D89-8C6B-ACDAF914B51E}" destId="{AD3580B3-0148-4575-95F3-EA1CD6195B99}" srcOrd="0" destOrd="0" presId="urn:microsoft.com/office/officeart/2005/8/layout/vList2"/>
    <dgm:cxn modelId="{3C62B367-DCB7-4803-ACBD-0F257B3E9023}" srcId="{0CB32B72-A6E3-4D89-8C6B-ACDAF914B51E}" destId="{5E70291F-EC64-4CF0-9706-6952E3971E10}" srcOrd="0" destOrd="0" parTransId="{B9EBCFC3-FEDB-4484-A2E3-4F3D2C28F12F}" sibTransId="{AD513DAE-87D2-411C-AF25-AFD6E55A0ECB}"/>
    <dgm:cxn modelId="{CABEED9A-48FF-4578-9638-9345BDB965D9}" type="presOf" srcId="{4C4072D6-CAFF-4886-B863-9B8F6050BA82}" destId="{FEEECF67-A8C5-4D1A-A42A-560D8D482DDC}" srcOrd="0" destOrd="2" presId="urn:microsoft.com/office/officeart/2005/8/layout/vList2"/>
    <dgm:cxn modelId="{6749F29B-0471-4CC4-9CE0-0B7835C11922}" srcId="{0CB32B72-A6E3-4D89-8C6B-ACDAF914B51E}" destId="{43407774-1FC1-444B-B09A-02B97179926D}" srcOrd="1" destOrd="0" parTransId="{71CCA460-590E-4F19-9FCD-434DCE2F51CB}" sibTransId="{A0953C91-E93D-4189-BDE4-81FD8633ECE7}"/>
    <dgm:cxn modelId="{0D9A55CF-E78D-4A7D-9829-19547BE623CB}" srcId="{DB1F829D-421D-4F92-9DC6-068CA4D27533}" destId="{0CB32B72-A6E3-4D89-8C6B-ACDAF914B51E}" srcOrd="0" destOrd="0" parTransId="{BFEFE976-A4DC-45C8-83C1-AE31CB70D1F3}" sibTransId="{7B4A8401-9AEE-4089-B34D-5B6C089AE77A}"/>
    <dgm:cxn modelId="{ACDAE2D1-3932-4E06-A98C-C594F092AA03}" type="presOf" srcId="{43407774-1FC1-444B-B09A-02B97179926D}" destId="{FEEECF67-A8C5-4D1A-A42A-560D8D482DDC}" srcOrd="0" destOrd="1" presId="urn:microsoft.com/office/officeart/2005/8/layout/vList2"/>
    <dgm:cxn modelId="{4E828EDF-4521-4218-ADFE-4F6B42197E40}" srcId="{0CB32B72-A6E3-4D89-8C6B-ACDAF914B51E}" destId="{7912D012-DA9A-407D-A0EE-0D9889EA33FD}" srcOrd="3" destOrd="0" parTransId="{9EBD7C44-BBA5-4033-AF39-CB1C35EDF084}" sibTransId="{122EC720-027C-41FD-A261-E41FD1CB09FB}"/>
    <dgm:cxn modelId="{721886E4-5ED2-4552-9B11-58308ACB1777}" type="presOf" srcId="{7912D012-DA9A-407D-A0EE-0D9889EA33FD}" destId="{FEEECF67-A8C5-4D1A-A42A-560D8D482DDC}" srcOrd="0" destOrd="3" presId="urn:microsoft.com/office/officeart/2005/8/layout/vList2"/>
    <dgm:cxn modelId="{98173DEF-54F4-438B-8378-A4D07E1B1B9F}" srcId="{0CB32B72-A6E3-4D89-8C6B-ACDAF914B51E}" destId="{4C4072D6-CAFF-4886-B863-9B8F6050BA82}" srcOrd="2" destOrd="0" parTransId="{5B266810-F444-4F27-BBE4-114503E54250}" sibTransId="{981A54AD-5ADC-4E66-BA1A-EF4A1720BD3A}"/>
    <dgm:cxn modelId="{E7879D49-1FB9-409C-9DA4-0517BAC7FB61}" type="presParOf" srcId="{77518834-3686-4BEF-A7C3-FF6184E1A196}" destId="{AD3580B3-0148-4575-95F3-EA1CD6195B99}" srcOrd="0" destOrd="0" presId="urn:microsoft.com/office/officeart/2005/8/layout/vList2"/>
    <dgm:cxn modelId="{EFFD82E8-FCBA-4491-BA91-0E76E53B99B3}" type="presParOf" srcId="{77518834-3686-4BEF-A7C3-FF6184E1A196}" destId="{FEEECF67-A8C5-4D1A-A42A-560D8D482DD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F66E9-39E3-4C65-B7B3-FB737BD6313F}" type="doc">
      <dgm:prSet loTypeId="urn:microsoft.com/office/officeart/2005/8/layout/chart3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34DDB-FC2D-4C6E-9FEF-89EF47700F73}">
      <dgm:prSet custT="1"/>
      <dgm:spPr/>
      <dgm:t>
        <a:bodyPr/>
        <a:lstStyle/>
        <a:p>
          <a:pPr rtl="0"/>
          <a:r>
            <a:rPr lang="en-US" sz="1100" b="1"/>
            <a:t>Lineman </a:t>
          </a:r>
        </a:p>
        <a:p>
          <a:pPr rtl="0"/>
          <a:r>
            <a:rPr lang="en-US" sz="1100" b="1"/>
            <a:t>6</a:t>
          </a:r>
          <a:endParaRPr lang="en-US" sz="1100" b="1" dirty="0"/>
        </a:p>
      </dgm:t>
    </dgm:pt>
    <dgm:pt modelId="{2EEBF356-0078-4DE8-90CF-3D93581C96C7}" type="parTrans" cxnId="{65C69C3D-CD0A-4B03-99F8-CDD6D90580F5}">
      <dgm:prSet/>
      <dgm:spPr/>
      <dgm:t>
        <a:bodyPr/>
        <a:lstStyle/>
        <a:p>
          <a:endParaRPr lang="en-US"/>
        </a:p>
      </dgm:t>
    </dgm:pt>
    <dgm:pt modelId="{A69ECA81-9C3B-4F3E-ABDF-4721972E8581}" type="sibTrans" cxnId="{65C69C3D-CD0A-4B03-99F8-CDD6D90580F5}">
      <dgm:prSet/>
      <dgm:spPr/>
      <dgm:t>
        <a:bodyPr/>
        <a:lstStyle/>
        <a:p>
          <a:endParaRPr lang="en-US"/>
        </a:p>
      </dgm:t>
    </dgm:pt>
    <dgm:pt modelId="{B33D8B4E-BF62-48A6-9DD5-DE843C0C52F0}">
      <dgm:prSet custT="1"/>
      <dgm:spPr/>
      <dgm:t>
        <a:bodyPr/>
        <a:lstStyle/>
        <a:p>
          <a:pPr rtl="0"/>
          <a:r>
            <a:rPr lang="en-US" sz="1100" b="1"/>
            <a:t>Apprentice Lineman</a:t>
          </a:r>
        </a:p>
        <a:p>
          <a:pPr rtl="0"/>
          <a:r>
            <a:rPr lang="en-US" sz="1100" b="1"/>
            <a:t>3</a:t>
          </a:r>
          <a:endParaRPr lang="en-US" sz="1100" b="1" dirty="0"/>
        </a:p>
      </dgm:t>
    </dgm:pt>
    <dgm:pt modelId="{A7DEC746-857E-44CD-8922-724CD323A969}" type="parTrans" cxnId="{60302E6F-605F-4305-8A9D-6AFF27CC8F92}">
      <dgm:prSet/>
      <dgm:spPr/>
      <dgm:t>
        <a:bodyPr/>
        <a:lstStyle/>
        <a:p>
          <a:endParaRPr lang="en-US"/>
        </a:p>
      </dgm:t>
    </dgm:pt>
    <dgm:pt modelId="{3CC644BC-9267-43F2-991B-DEA019C609C9}" type="sibTrans" cxnId="{60302E6F-605F-4305-8A9D-6AFF27CC8F92}">
      <dgm:prSet/>
      <dgm:spPr/>
      <dgm:t>
        <a:bodyPr/>
        <a:lstStyle/>
        <a:p>
          <a:endParaRPr lang="en-US"/>
        </a:p>
      </dgm:t>
    </dgm:pt>
    <dgm:pt modelId="{D057F65D-601C-4045-B5F7-8614EB8B812C}">
      <dgm:prSet custT="1"/>
      <dgm:spPr/>
      <dgm:t>
        <a:bodyPr/>
        <a:lstStyle/>
        <a:p>
          <a:pPr rtl="0"/>
          <a:r>
            <a:rPr lang="en-US" sz="1100" b="1"/>
            <a:t>Foreman</a:t>
          </a:r>
        </a:p>
        <a:p>
          <a:pPr rtl="0"/>
          <a:r>
            <a:rPr lang="en-US" sz="1100" b="1"/>
            <a:t>2</a:t>
          </a:r>
          <a:endParaRPr lang="en-US" sz="1100" b="1" dirty="0"/>
        </a:p>
      </dgm:t>
    </dgm:pt>
    <dgm:pt modelId="{208CDBD8-8EBD-4FA6-9AAC-A9E62CC85EE8}" type="parTrans" cxnId="{C7B35584-FF23-404A-B508-368942C71646}">
      <dgm:prSet/>
      <dgm:spPr/>
      <dgm:t>
        <a:bodyPr/>
        <a:lstStyle/>
        <a:p>
          <a:endParaRPr lang="en-US"/>
        </a:p>
      </dgm:t>
    </dgm:pt>
    <dgm:pt modelId="{C2FD5E90-E8DA-4638-9401-FF39817DFBF9}" type="sibTrans" cxnId="{C7B35584-FF23-404A-B508-368942C71646}">
      <dgm:prSet/>
      <dgm:spPr/>
      <dgm:t>
        <a:bodyPr/>
        <a:lstStyle/>
        <a:p>
          <a:endParaRPr lang="en-US"/>
        </a:p>
      </dgm:t>
    </dgm:pt>
    <dgm:pt modelId="{1863F9A1-E966-4A69-B6F8-0D530961042F}">
      <dgm:prSet custT="1"/>
      <dgm:spPr/>
      <dgm:t>
        <a:bodyPr/>
        <a:lstStyle/>
        <a:p>
          <a:r>
            <a:rPr lang="en-US" sz="1100" b="1" dirty="0"/>
            <a:t>Serviceman</a:t>
          </a:r>
        </a:p>
        <a:p>
          <a:r>
            <a:rPr lang="en-US" sz="1100" b="1" dirty="0"/>
            <a:t>2</a:t>
          </a:r>
        </a:p>
      </dgm:t>
    </dgm:pt>
    <dgm:pt modelId="{A6CAF5F7-E76E-4DF6-A2BA-8CF7BE3A04A7}" type="parTrans" cxnId="{E542F95D-3BF0-463B-A7FB-B0D9CD00CF6A}">
      <dgm:prSet/>
      <dgm:spPr/>
      <dgm:t>
        <a:bodyPr/>
        <a:lstStyle/>
        <a:p>
          <a:endParaRPr lang="en-US"/>
        </a:p>
      </dgm:t>
    </dgm:pt>
    <dgm:pt modelId="{8B4B2BC3-D6EC-42E0-B4BC-0C43C0A953A9}" type="sibTrans" cxnId="{E542F95D-3BF0-463B-A7FB-B0D9CD00CF6A}">
      <dgm:prSet/>
      <dgm:spPr/>
      <dgm:t>
        <a:bodyPr/>
        <a:lstStyle/>
        <a:p>
          <a:endParaRPr lang="en-US"/>
        </a:p>
      </dgm:t>
    </dgm:pt>
    <dgm:pt modelId="{C47C881B-D4D9-4335-975F-195C7CE181C3}">
      <dgm:prSet custT="1"/>
      <dgm:spPr/>
      <dgm:t>
        <a:bodyPr/>
        <a:lstStyle/>
        <a:p>
          <a:r>
            <a:rPr lang="en-US" sz="1100" b="1"/>
            <a:t>Meter Tech</a:t>
          </a:r>
        </a:p>
        <a:p>
          <a:r>
            <a:rPr lang="en-US" sz="1100" b="1"/>
            <a:t>1</a:t>
          </a:r>
          <a:endParaRPr lang="en-US" sz="1100" b="1" dirty="0"/>
        </a:p>
      </dgm:t>
    </dgm:pt>
    <dgm:pt modelId="{F1D0F0AB-57AE-4149-961F-52B49699AFD2}" type="parTrans" cxnId="{D8740C82-7E6F-446E-9A98-2274A61E5EB1}">
      <dgm:prSet/>
      <dgm:spPr/>
      <dgm:t>
        <a:bodyPr/>
        <a:lstStyle/>
        <a:p>
          <a:endParaRPr lang="en-US"/>
        </a:p>
      </dgm:t>
    </dgm:pt>
    <dgm:pt modelId="{BE7EF359-3F5F-464D-8B24-53077598CBC5}" type="sibTrans" cxnId="{D8740C82-7E6F-446E-9A98-2274A61E5EB1}">
      <dgm:prSet/>
      <dgm:spPr/>
      <dgm:t>
        <a:bodyPr/>
        <a:lstStyle/>
        <a:p>
          <a:endParaRPr lang="en-US"/>
        </a:p>
      </dgm:t>
    </dgm:pt>
    <dgm:pt modelId="{379435E1-5C94-48D2-A1BD-F9802F57EEE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07AD653-2492-4366-A06B-A5138AF8BD78}" type="parTrans" cxnId="{AA642677-DAC4-4211-867C-41F965C107E8}">
      <dgm:prSet/>
      <dgm:spPr/>
      <dgm:t>
        <a:bodyPr/>
        <a:lstStyle/>
        <a:p>
          <a:endParaRPr lang="en-US"/>
        </a:p>
      </dgm:t>
    </dgm:pt>
    <dgm:pt modelId="{9E096AC4-EAF2-4BC5-A254-641A63E7C6D2}" type="sibTrans" cxnId="{AA642677-DAC4-4211-867C-41F965C107E8}">
      <dgm:prSet/>
      <dgm:spPr/>
      <dgm:t>
        <a:bodyPr/>
        <a:lstStyle/>
        <a:p>
          <a:endParaRPr lang="en-US"/>
        </a:p>
      </dgm:t>
    </dgm:pt>
    <dgm:pt modelId="{747AB142-1812-42CD-9F9C-DECDD1D419EC}">
      <dgm:prSet custT="1"/>
      <dgm:spPr/>
      <dgm:t>
        <a:bodyPr/>
        <a:lstStyle/>
        <a:p>
          <a:pPr rtl="0"/>
          <a:r>
            <a:rPr lang="en-US" sz="1100" b="1"/>
            <a:t>Sub Tech</a:t>
          </a:r>
        </a:p>
        <a:p>
          <a:pPr rtl="0"/>
          <a:r>
            <a:rPr lang="en-US" sz="1100" b="1"/>
            <a:t>2</a:t>
          </a:r>
          <a:endParaRPr lang="en-US" sz="1100" b="1" dirty="0"/>
        </a:p>
      </dgm:t>
    </dgm:pt>
    <dgm:pt modelId="{9C9B29B1-AA6E-451A-8CAD-EBCD56645C85}" type="sibTrans" cxnId="{75E63CDF-D738-4A12-9E65-4FF231842F5E}">
      <dgm:prSet/>
      <dgm:spPr/>
      <dgm:t>
        <a:bodyPr/>
        <a:lstStyle/>
        <a:p>
          <a:endParaRPr lang="en-US"/>
        </a:p>
      </dgm:t>
    </dgm:pt>
    <dgm:pt modelId="{6C1ACE8A-9432-4C37-86E8-7F01E1770D05}" type="parTrans" cxnId="{75E63CDF-D738-4A12-9E65-4FF231842F5E}">
      <dgm:prSet/>
      <dgm:spPr/>
      <dgm:t>
        <a:bodyPr/>
        <a:lstStyle/>
        <a:p>
          <a:endParaRPr lang="en-US"/>
        </a:p>
      </dgm:t>
    </dgm:pt>
    <dgm:pt modelId="{E96BD350-3AB6-4BDC-AC45-276C7B74DD40}" type="pres">
      <dgm:prSet presAssocID="{8A9F66E9-39E3-4C65-B7B3-FB737BD6313F}" presName="compositeShape" presStyleCnt="0">
        <dgm:presLayoutVars>
          <dgm:chMax val="7"/>
          <dgm:dir/>
          <dgm:resizeHandles val="exact"/>
        </dgm:presLayoutVars>
      </dgm:prSet>
      <dgm:spPr/>
    </dgm:pt>
    <dgm:pt modelId="{249B817C-65FA-4801-A51C-48275ECF9FB5}" type="pres">
      <dgm:prSet presAssocID="{8A9F66E9-39E3-4C65-B7B3-FB737BD6313F}" presName="wedge1" presStyleLbl="node1" presStyleIdx="0" presStyleCnt="7" custLinFactNeighborX="1523" custLinFactNeighborY="-3453"/>
      <dgm:spPr/>
    </dgm:pt>
    <dgm:pt modelId="{0060FC2F-FAC2-4759-98FA-F6AE0F5A5424}" type="pres">
      <dgm:prSet presAssocID="{8A9F66E9-39E3-4C65-B7B3-FB737BD6313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7566664-47CA-42A9-AE3B-C7439698DC74}" type="pres">
      <dgm:prSet presAssocID="{8A9F66E9-39E3-4C65-B7B3-FB737BD6313F}" presName="wedge2" presStyleLbl="node1" presStyleIdx="1" presStyleCnt="7" custScaleX="97899" custScaleY="95330" custLinFactNeighborX="1056" custLinFactNeighborY="85"/>
      <dgm:spPr/>
    </dgm:pt>
    <dgm:pt modelId="{EC2CBBDB-0282-4BCF-8A6D-8DBBFDE17586}" type="pres">
      <dgm:prSet presAssocID="{8A9F66E9-39E3-4C65-B7B3-FB737BD6313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FFD22A6-EC47-4BCB-80A1-D8D7EA8F9F2C}" type="pres">
      <dgm:prSet presAssocID="{8A9F66E9-39E3-4C65-B7B3-FB737BD6313F}" presName="wedge3" presStyleLbl="node1" presStyleIdx="2" presStyleCnt="7"/>
      <dgm:spPr/>
    </dgm:pt>
    <dgm:pt modelId="{22BB1F1C-8DC0-4CB3-A34B-A2447CD512AC}" type="pres">
      <dgm:prSet presAssocID="{8A9F66E9-39E3-4C65-B7B3-FB737BD6313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0A3F7F7-82DD-48E6-B23C-F7DA4AB123AD}" type="pres">
      <dgm:prSet presAssocID="{8A9F66E9-39E3-4C65-B7B3-FB737BD6313F}" presName="wedge4" presStyleLbl="node1" presStyleIdx="3" presStyleCnt="7" custScaleY="103946" custLinFactNeighborX="-898" custLinFactNeighborY="-1819"/>
      <dgm:spPr/>
    </dgm:pt>
    <dgm:pt modelId="{05BC67F3-51C7-4D57-BB30-F65BA62BF0E9}" type="pres">
      <dgm:prSet presAssocID="{8A9F66E9-39E3-4C65-B7B3-FB737BD6313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771252C-D6E7-4032-ABD8-11F89F6882D7}" type="pres">
      <dgm:prSet presAssocID="{8A9F66E9-39E3-4C65-B7B3-FB737BD6313F}" presName="wedge5" presStyleLbl="node1" presStyleIdx="4" presStyleCnt="7"/>
      <dgm:spPr/>
    </dgm:pt>
    <dgm:pt modelId="{235B7644-CC39-4939-B547-618EB05BDAFB}" type="pres">
      <dgm:prSet presAssocID="{8A9F66E9-39E3-4C65-B7B3-FB737BD6313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10A1BCE8-6C40-4155-B9A9-EDF9B2EEA338}" type="pres">
      <dgm:prSet presAssocID="{8A9F66E9-39E3-4C65-B7B3-FB737BD6313F}" presName="wedge6" presStyleLbl="node1" presStyleIdx="5" presStyleCnt="7"/>
      <dgm:spPr/>
    </dgm:pt>
    <dgm:pt modelId="{5F3C255E-4042-4FD8-933E-EEEEE25663ED}" type="pres">
      <dgm:prSet presAssocID="{8A9F66E9-39E3-4C65-B7B3-FB737BD6313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51B5D2E-B760-4110-82D8-7E74D5ABD05B}" type="pres">
      <dgm:prSet presAssocID="{8A9F66E9-39E3-4C65-B7B3-FB737BD6313F}" presName="wedge7" presStyleLbl="node1" presStyleIdx="6" presStyleCnt="7"/>
      <dgm:spPr/>
    </dgm:pt>
    <dgm:pt modelId="{5AB18E0D-D851-4BC0-A547-D32D06EE51C3}" type="pres">
      <dgm:prSet presAssocID="{8A9F66E9-39E3-4C65-B7B3-FB737BD6313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C0290E05-4E57-4B90-AA44-E6BAC482A6DA}" type="presOf" srcId="{747AB142-1812-42CD-9F9C-DECDD1D419EC}" destId="{05BC67F3-51C7-4D57-BB30-F65BA62BF0E9}" srcOrd="1" destOrd="0" presId="urn:microsoft.com/office/officeart/2005/8/layout/chart3"/>
    <dgm:cxn modelId="{DD4B7C07-C829-4A0E-8FCB-C591B91B229B}" type="presOf" srcId="{D057F65D-601C-4045-B5F7-8614EB8B812C}" destId="{10A1BCE8-6C40-4155-B9A9-EDF9B2EEA338}" srcOrd="0" destOrd="0" presId="urn:microsoft.com/office/officeart/2005/8/layout/chart3"/>
    <dgm:cxn modelId="{E656C318-3751-4161-864E-D9954ACBA709}" type="presOf" srcId="{747AB142-1812-42CD-9F9C-DECDD1D419EC}" destId="{E0A3F7F7-82DD-48E6-B23C-F7DA4AB123AD}" srcOrd="0" destOrd="0" presId="urn:microsoft.com/office/officeart/2005/8/layout/chart3"/>
    <dgm:cxn modelId="{425EBB28-49B1-444B-BCA3-FAE09FC0D61B}" type="presOf" srcId="{8A9F66E9-39E3-4C65-B7B3-FB737BD6313F}" destId="{E96BD350-3AB6-4BDC-AC45-276C7B74DD40}" srcOrd="0" destOrd="0" presId="urn:microsoft.com/office/officeart/2005/8/layout/chart3"/>
    <dgm:cxn modelId="{1D3BCF37-78D3-4861-BC8F-B0A72A26FDC9}" type="presOf" srcId="{F9234DDB-FC2D-4C6E-9FEF-89EF47700F73}" destId="{249B817C-65FA-4801-A51C-48275ECF9FB5}" srcOrd="0" destOrd="0" presId="urn:microsoft.com/office/officeart/2005/8/layout/chart3"/>
    <dgm:cxn modelId="{65C69C3D-CD0A-4B03-99F8-CDD6D90580F5}" srcId="{8A9F66E9-39E3-4C65-B7B3-FB737BD6313F}" destId="{F9234DDB-FC2D-4C6E-9FEF-89EF47700F73}" srcOrd="0" destOrd="0" parTransId="{2EEBF356-0078-4DE8-90CF-3D93581C96C7}" sibTransId="{A69ECA81-9C3B-4F3E-ABDF-4721972E8581}"/>
    <dgm:cxn modelId="{273C185C-89A8-4A6D-8036-759C936EB14E}" type="presOf" srcId="{C47C881B-D4D9-4335-975F-195C7CE181C3}" destId="{235B7644-CC39-4939-B547-618EB05BDAFB}" srcOrd="1" destOrd="0" presId="urn:microsoft.com/office/officeart/2005/8/layout/chart3"/>
    <dgm:cxn modelId="{E542F95D-3BF0-463B-A7FB-B0D9CD00CF6A}" srcId="{8A9F66E9-39E3-4C65-B7B3-FB737BD6313F}" destId="{1863F9A1-E966-4A69-B6F8-0D530961042F}" srcOrd="6" destOrd="0" parTransId="{A6CAF5F7-E76E-4DF6-A2BA-8CF7BE3A04A7}" sibTransId="{8B4B2BC3-D6EC-42E0-B4BC-0C43C0A953A9}"/>
    <dgm:cxn modelId="{3DB05747-7DD2-4394-A1E3-D791E738E1B4}" type="presOf" srcId="{B33D8B4E-BF62-48A6-9DD5-DE843C0C52F0}" destId="{22BB1F1C-8DC0-4CB3-A34B-A2447CD512AC}" srcOrd="1" destOrd="0" presId="urn:microsoft.com/office/officeart/2005/8/layout/chart3"/>
    <dgm:cxn modelId="{11B1136A-5B65-4526-BE3A-3E122865447C}" type="presOf" srcId="{1863F9A1-E966-4A69-B6F8-0D530961042F}" destId="{251B5D2E-B760-4110-82D8-7E74D5ABD05B}" srcOrd="0" destOrd="0" presId="urn:microsoft.com/office/officeart/2005/8/layout/chart3"/>
    <dgm:cxn modelId="{60302E6F-605F-4305-8A9D-6AFF27CC8F92}" srcId="{8A9F66E9-39E3-4C65-B7B3-FB737BD6313F}" destId="{B33D8B4E-BF62-48A6-9DD5-DE843C0C52F0}" srcOrd="2" destOrd="0" parTransId="{A7DEC746-857E-44CD-8922-724CD323A969}" sibTransId="{3CC644BC-9267-43F2-991B-DEA019C609C9}"/>
    <dgm:cxn modelId="{4212F752-03D4-42AB-B5C0-4D6405E04EF4}" type="presOf" srcId="{379435E1-5C94-48D2-A1BD-F9802F57EEE0}" destId="{EC2CBBDB-0282-4BCF-8A6D-8DBBFDE17586}" srcOrd="1" destOrd="0" presId="urn:microsoft.com/office/officeart/2005/8/layout/chart3"/>
    <dgm:cxn modelId="{AA642677-DAC4-4211-867C-41F965C107E8}" srcId="{8A9F66E9-39E3-4C65-B7B3-FB737BD6313F}" destId="{379435E1-5C94-48D2-A1BD-F9802F57EEE0}" srcOrd="1" destOrd="0" parTransId="{507AD653-2492-4366-A06B-A5138AF8BD78}" sibTransId="{9E096AC4-EAF2-4BC5-A254-641A63E7C6D2}"/>
    <dgm:cxn modelId="{C328AF7C-D69F-4912-BE7D-6CC932260A1D}" type="presOf" srcId="{C47C881B-D4D9-4335-975F-195C7CE181C3}" destId="{D771252C-D6E7-4032-ABD8-11F89F6882D7}" srcOrd="0" destOrd="0" presId="urn:microsoft.com/office/officeart/2005/8/layout/chart3"/>
    <dgm:cxn modelId="{D8740C82-7E6F-446E-9A98-2274A61E5EB1}" srcId="{8A9F66E9-39E3-4C65-B7B3-FB737BD6313F}" destId="{C47C881B-D4D9-4335-975F-195C7CE181C3}" srcOrd="4" destOrd="0" parTransId="{F1D0F0AB-57AE-4149-961F-52B49699AFD2}" sibTransId="{BE7EF359-3F5F-464D-8B24-53077598CBC5}"/>
    <dgm:cxn modelId="{C7B35584-FF23-404A-B508-368942C71646}" srcId="{8A9F66E9-39E3-4C65-B7B3-FB737BD6313F}" destId="{D057F65D-601C-4045-B5F7-8614EB8B812C}" srcOrd="5" destOrd="0" parTransId="{208CDBD8-8EBD-4FA6-9AAC-A9E62CC85EE8}" sibTransId="{C2FD5E90-E8DA-4638-9401-FF39817DFBF9}"/>
    <dgm:cxn modelId="{7B115886-D9EE-4532-8BC8-6F0F938F8011}" type="presOf" srcId="{D057F65D-601C-4045-B5F7-8614EB8B812C}" destId="{5F3C255E-4042-4FD8-933E-EEEEE25663ED}" srcOrd="1" destOrd="0" presId="urn:microsoft.com/office/officeart/2005/8/layout/chart3"/>
    <dgm:cxn modelId="{40E00988-6EBB-4CEB-BAC9-2FA336C5E973}" type="presOf" srcId="{379435E1-5C94-48D2-A1BD-F9802F57EEE0}" destId="{67566664-47CA-42A9-AE3B-C7439698DC74}" srcOrd="0" destOrd="0" presId="urn:microsoft.com/office/officeart/2005/8/layout/chart3"/>
    <dgm:cxn modelId="{75E63CDF-D738-4A12-9E65-4FF231842F5E}" srcId="{8A9F66E9-39E3-4C65-B7B3-FB737BD6313F}" destId="{747AB142-1812-42CD-9F9C-DECDD1D419EC}" srcOrd="3" destOrd="0" parTransId="{6C1ACE8A-9432-4C37-86E8-7F01E1770D05}" sibTransId="{9C9B29B1-AA6E-451A-8CAD-EBCD56645C85}"/>
    <dgm:cxn modelId="{E08BC1E0-B2D4-41ED-AC4F-62926A83B26A}" type="presOf" srcId="{F9234DDB-FC2D-4C6E-9FEF-89EF47700F73}" destId="{0060FC2F-FAC2-4759-98FA-F6AE0F5A5424}" srcOrd="1" destOrd="0" presId="urn:microsoft.com/office/officeart/2005/8/layout/chart3"/>
    <dgm:cxn modelId="{2AC64DE3-D7E0-4CE1-8694-FBF57B23ED78}" type="presOf" srcId="{1863F9A1-E966-4A69-B6F8-0D530961042F}" destId="{5AB18E0D-D851-4BC0-A547-D32D06EE51C3}" srcOrd="1" destOrd="0" presId="urn:microsoft.com/office/officeart/2005/8/layout/chart3"/>
    <dgm:cxn modelId="{435A74F4-213F-44C9-9AB2-F64A4E7E2510}" type="presOf" srcId="{B33D8B4E-BF62-48A6-9DD5-DE843C0C52F0}" destId="{FFFD22A6-EC47-4BCB-80A1-D8D7EA8F9F2C}" srcOrd="0" destOrd="0" presId="urn:microsoft.com/office/officeart/2005/8/layout/chart3"/>
    <dgm:cxn modelId="{FD09026B-545E-4CFD-AA31-BF4F72179273}" type="presParOf" srcId="{E96BD350-3AB6-4BDC-AC45-276C7B74DD40}" destId="{249B817C-65FA-4801-A51C-48275ECF9FB5}" srcOrd="0" destOrd="0" presId="urn:microsoft.com/office/officeart/2005/8/layout/chart3"/>
    <dgm:cxn modelId="{D2087FE7-C18B-4361-8D23-97E1A8116DA7}" type="presParOf" srcId="{E96BD350-3AB6-4BDC-AC45-276C7B74DD40}" destId="{0060FC2F-FAC2-4759-98FA-F6AE0F5A5424}" srcOrd="1" destOrd="0" presId="urn:microsoft.com/office/officeart/2005/8/layout/chart3"/>
    <dgm:cxn modelId="{9F12F730-98BC-4C20-BEA4-844D63CCCC84}" type="presParOf" srcId="{E96BD350-3AB6-4BDC-AC45-276C7B74DD40}" destId="{67566664-47CA-42A9-AE3B-C7439698DC74}" srcOrd="2" destOrd="0" presId="urn:microsoft.com/office/officeart/2005/8/layout/chart3"/>
    <dgm:cxn modelId="{10A73094-C648-439F-B8D9-86DD02CB4A96}" type="presParOf" srcId="{E96BD350-3AB6-4BDC-AC45-276C7B74DD40}" destId="{EC2CBBDB-0282-4BCF-8A6D-8DBBFDE17586}" srcOrd="3" destOrd="0" presId="urn:microsoft.com/office/officeart/2005/8/layout/chart3"/>
    <dgm:cxn modelId="{2EE29070-F4A2-45F9-B73F-26BCDA852B56}" type="presParOf" srcId="{E96BD350-3AB6-4BDC-AC45-276C7B74DD40}" destId="{FFFD22A6-EC47-4BCB-80A1-D8D7EA8F9F2C}" srcOrd="4" destOrd="0" presId="urn:microsoft.com/office/officeart/2005/8/layout/chart3"/>
    <dgm:cxn modelId="{D4474560-C5D0-4A8E-B546-00053AE8C858}" type="presParOf" srcId="{E96BD350-3AB6-4BDC-AC45-276C7B74DD40}" destId="{22BB1F1C-8DC0-4CB3-A34B-A2447CD512AC}" srcOrd="5" destOrd="0" presId="urn:microsoft.com/office/officeart/2005/8/layout/chart3"/>
    <dgm:cxn modelId="{45159CDD-4A0E-4353-AD3B-AE42EE26F946}" type="presParOf" srcId="{E96BD350-3AB6-4BDC-AC45-276C7B74DD40}" destId="{E0A3F7F7-82DD-48E6-B23C-F7DA4AB123AD}" srcOrd="6" destOrd="0" presId="urn:microsoft.com/office/officeart/2005/8/layout/chart3"/>
    <dgm:cxn modelId="{EEC7699A-0542-4C17-9555-196F074AB389}" type="presParOf" srcId="{E96BD350-3AB6-4BDC-AC45-276C7B74DD40}" destId="{05BC67F3-51C7-4D57-BB30-F65BA62BF0E9}" srcOrd="7" destOrd="0" presId="urn:microsoft.com/office/officeart/2005/8/layout/chart3"/>
    <dgm:cxn modelId="{18C48BBB-CA31-421F-88AD-0A3567B97018}" type="presParOf" srcId="{E96BD350-3AB6-4BDC-AC45-276C7B74DD40}" destId="{D771252C-D6E7-4032-ABD8-11F89F6882D7}" srcOrd="8" destOrd="0" presId="urn:microsoft.com/office/officeart/2005/8/layout/chart3"/>
    <dgm:cxn modelId="{8935A3A1-3D49-4E4E-A61A-17D6EBD781E6}" type="presParOf" srcId="{E96BD350-3AB6-4BDC-AC45-276C7B74DD40}" destId="{235B7644-CC39-4939-B547-618EB05BDAFB}" srcOrd="9" destOrd="0" presId="urn:microsoft.com/office/officeart/2005/8/layout/chart3"/>
    <dgm:cxn modelId="{95C92EA1-7EA7-4527-929B-B1DAB35D6F31}" type="presParOf" srcId="{E96BD350-3AB6-4BDC-AC45-276C7B74DD40}" destId="{10A1BCE8-6C40-4155-B9A9-EDF9B2EEA338}" srcOrd="10" destOrd="0" presId="urn:microsoft.com/office/officeart/2005/8/layout/chart3"/>
    <dgm:cxn modelId="{DA69B1C3-ACB6-475C-9187-3F4FD9CA5009}" type="presParOf" srcId="{E96BD350-3AB6-4BDC-AC45-276C7B74DD40}" destId="{5F3C255E-4042-4FD8-933E-EEEEE25663ED}" srcOrd="11" destOrd="0" presId="urn:microsoft.com/office/officeart/2005/8/layout/chart3"/>
    <dgm:cxn modelId="{DE99E156-5C11-45AE-A853-57911EAADC33}" type="presParOf" srcId="{E96BD350-3AB6-4BDC-AC45-276C7B74DD40}" destId="{251B5D2E-B760-4110-82D8-7E74D5ABD05B}" srcOrd="12" destOrd="0" presId="urn:microsoft.com/office/officeart/2005/8/layout/chart3"/>
    <dgm:cxn modelId="{8ECA0049-6539-4161-8783-8BF3085EFD75}" type="presParOf" srcId="{E96BD350-3AB6-4BDC-AC45-276C7B74DD40}" destId="{5AB18E0D-D851-4BC0-A547-D32D06EE51C3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CCA73-FA02-4F3C-9CFC-A815CB65B29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FE879F4-75A0-42AD-97C8-A5F85559508C}">
      <dgm:prSet/>
      <dgm:spPr/>
      <dgm:t>
        <a:bodyPr/>
        <a:lstStyle/>
        <a:p>
          <a:r>
            <a:rPr lang="en-US"/>
            <a:t>Employee installing guy wire – contact primary</a:t>
          </a:r>
        </a:p>
      </dgm:t>
    </dgm:pt>
    <dgm:pt modelId="{6B157701-EB0C-49CA-9B1D-C9C0094935E8}" type="parTrans" cxnId="{E8CAEC95-6151-4523-95AB-2A87C6A57C2C}">
      <dgm:prSet/>
      <dgm:spPr/>
      <dgm:t>
        <a:bodyPr/>
        <a:lstStyle/>
        <a:p>
          <a:endParaRPr lang="en-US"/>
        </a:p>
      </dgm:t>
    </dgm:pt>
    <dgm:pt modelId="{6D8CC2ED-F922-44B2-9B4D-E064A2BFF6E8}" type="sibTrans" cxnId="{E8CAEC95-6151-4523-95AB-2A87C6A57C2C}">
      <dgm:prSet/>
      <dgm:spPr/>
      <dgm:t>
        <a:bodyPr/>
        <a:lstStyle/>
        <a:p>
          <a:endParaRPr lang="en-US"/>
        </a:p>
      </dgm:t>
    </dgm:pt>
    <dgm:pt modelId="{1D46979B-1A65-413E-AF01-8FE6959A643E}">
      <dgm:prSet/>
      <dgm:spPr/>
      <dgm:t>
        <a:bodyPr/>
        <a:lstStyle/>
        <a:p>
          <a:r>
            <a:rPr lang="en-US"/>
            <a:t>Pole change-out - claw contacted primary</a:t>
          </a:r>
        </a:p>
      </dgm:t>
    </dgm:pt>
    <dgm:pt modelId="{8E68C19D-EC2D-4FA1-93E5-1CD7AB376F01}" type="parTrans" cxnId="{DDE57F9E-A4AF-4595-B103-542AD5318F7E}">
      <dgm:prSet/>
      <dgm:spPr/>
      <dgm:t>
        <a:bodyPr/>
        <a:lstStyle/>
        <a:p>
          <a:endParaRPr lang="en-US"/>
        </a:p>
      </dgm:t>
    </dgm:pt>
    <dgm:pt modelId="{83BA37E2-251C-4225-B884-FCE9C7A0A3B7}" type="sibTrans" cxnId="{DDE57F9E-A4AF-4595-B103-542AD5318F7E}">
      <dgm:prSet/>
      <dgm:spPr/>
      <dgm:t>
        <a:bodyPr/>
        <a:lstStyle/>
        <a:p>
          <a:endParaRPr lang="en-US"/>
        </a:p>
      </dgm:t>
    </dgm:pt>
    <dgm:pt modelId="{A50106CD-3CE1-433C-BEB8-5A16DC16ADD8}">
      <dgm:prSet/>
      <dgm:spPr/>
      <dgm:t>
        <a:bodyPr/>
        <a:lstStyle/>
        <a:p>
          <a:r>
            <a:rPr lang="en-US"/>
            <a:t>Installing PPG’s </a:t>
          </a:r>
        </a:p>
      </dgm:t>
    </dgm:pt>
    <dgm:pt modelId="{DDD17EEC-4C30-4245-8BE2-E3735B4E1D69}" type="parTrans" cxnId="{4759D4E4-E273-4058-8BA7-F020008D20E8}">
      <dgm:prSet/>
      <dgm:spPr/>
      <dgm:t>
        <a:bodyPr/>
        <a:lstStyle/>
        <a:p>
          <a:endParaRPr lang="en-US"/>
        </a:p>
      </dgm:t>
    </dgm:pt>
    <dgm:pt modelId="{0D9121A6-D7E4-4E60-AF75-608D7A2FAF1F}" type="sibTrans" cxnId="{4759D4E4-E273-4058-8BA7-F020008D20E8}">
      <dgm:prSet/>
      <dgm:spPr/>
      <dgm:t>
        <a:bodyPr/>
        <a:lstStyle/>
        <a:p>
          <a:endParaRPr lang="en-US"/>
        </a:p>
      </dgm:t>
    </dgm:pt>
    <dgm:pt modelId="{47F5601B-BD00-421B-93D3-31955DF4F6F9}">
      <dgm:prSet/>
      <dgm:spPr/>
      <dgm:t>
        <a:bodyPr/>
        <a:lstStyle/>
        <a:p>
          <a:r>
            <a:rPr lang="en-US"/>
            <a:t>Fiber drop - ungrounded</a:t>
          </a:r>
        </a:p>
      </dgm:t>
    </dgm:pt>
    <dgm:pt modelId="{4179A854-8710-4A1F-851D-6035F58C809E}" type="parTrans" cxnId="{802F91CA-B08B-4556-A35C-A4CAC7425387}">
      <dgm:prSet/>
      <dgm:spPr/>
      <dgm:t>
        <a:bodyPr/>
        <a:lstStyle/>
        <a:p>
          <a:endParaRPr lang="en-US"/>
        </a:p>
      </dgm:t>
    </dgm:pt>
    <dgm:pt modelId="{2FC87335-2EBE-4E57-9F60-98C3FFE2E43B}" type="sibTrans" cxnId="{802F91CA-B08B-4556-A35C-A4CAC7425387}">
      <dgm:prSet/>
      <dgm:spPr/>
      <dgm:t>
        <a:bodyPr/>
        <a:lstStyle/>
        <a:p>
          <a:endParaRPr lang="en-US"/>
        </a:p>
      </dgm:t>
    </dgm:pt>
    <dgm:pt modelId="{D69AEC18-F931-43E0-AD92-378355DED7E1}">
      <dgm:prSet/>
      <dgm:spPr/>
      <dgm:t>
        <a:bodyPr/>
        <a:lstStyle/>
        <a:p>
          <a:r>
            <a:rPr lang="en-US"/>
            <a:t>Inspecting damaged pole – contact w/ lightning arrester</a:t>
          </a:r>
        </a:p>
      </dgm:t>
    </dgm:pt>
    <dgm:pt modelId="{6550C21B-AA3B-470E-B64F-A15CB223D50A}" type="parTrans" cxnId="{2A0D3956-9F60-41EC-B9D3-99875DCDAD04}">
      <dgm:prSet/>
      <dgm:spPr/>
      <dgm:t>
        <a:bodyPr/>
        <a:lstStyle/>
        <a:p>
          <a:endParaRPr lang="en-US"/>
        </a:p>
      </dgm:t>
    </dgm:pt>
    <dgm:pt modelId="{E97AD747-B898-47EF-9536-6CCF0B5DCB54}" type="sibTrans" cxnId="{2A0D3956-9F60-41EC-B9D3-99875DCDAD04}">
      <dgm:prSet/>
      <dgm:spPr/>
      <dgm:t>
        <a:bodyPr/>
        <a:lstStyle/>
        <a:p>
          <a:endParaRPr lang="en-US"/>
        </a:p>
      </dgm:t>
    </dgm:pt>
    <dgm:pt modelId="{14D3CE77-3461-4EE3-941B-68E6B2F1AD8F}">
      <dgm:prSet/>
      <dgm:spPr/>
      <dgm:t>
        <a:bodyPr/>
        <a:lstStyle/>
        <a:p>
          <a:r>
            <a:rPr lang="en-US"/>
            <a:t>Handling wire contacting live wire</a:t>
          </a:r>
        </a:p>
      </dgm:t>
    </dgm:pt>
    <dgm:pt modelId="{F27197BC-2056-4D82-9A68-29746ACE4B57}" type="parTrans" cxnId="{8C4DA1DF-4F23-4AD6-9256-1CBADB1AE523}">
      <dgm:prSet/>
      <dgm:spPr/>
      <dgm:t>
        <a:bodyPr/>
        <a:lstStyle/>
        <a:p>
          <a:endParaRPr lang="en-US"/>
        </a:p>
      </dgm:t>
    </dgm:pt>
    <dgm:pt modelId="{12D4E60B-4DCD-4B70-AE2B-F7BB1F5D1A3D}" type="sibTrans" cxnId="{8C4DA1DF-4F23-4AD6-9256-1CBADB1AE523}">
      <dgm:prSet/>
      <dgm:spPr/>
      <dgm:t>
        <a:bodyPr/>
        <a:lstStyle/>
        <a:p>
          <a:endParaRPr lang="en-US"/>
        </a:p>
      </dgm:t>
    </dgm:pt>
    <dgm:pt modelId="{150B9CC5-2313-44B2-ADAE-5DADE464E50A}">
      <dgm:prSet/>
      <dgm:spPr/>
      <dgm:t>
        <a:bodyPr/>
        <a:lstStyle/>
        <a:p>
          <a:r>
            <a:rPr lang="en-US"/>
            <a:t>Outage restoration (wire down &amp; backfeed)</a:t>
          </a:r>
        </a:p>
      </dgm:t>
    </dgm:pt>
    <dgm:pt modelId="{7942163A-9A3A-4076-8ED2-797D2B3D4FB3}" type="parTrans" cxnId="{282DBBE3-7823-41BD-B678-31506C459E66}">
      <dgm:prSet/>
      <dgm:spPr/>
      <dgm:t>
        <a:bodyPr/>
        <a:lstStyle/>
        <a:p>
          <a:endParaRPr lang="en-US"/>
        </a:p>
      </dgm:t>
    </dgm:pt>
    <dgm:pt modelId="{CD7BD2F9-0E94-4739-8F09-E0F8CEBA677A}" type="sibTrans" cxnId="{282DBBE3-7823-41BD-B678-31506C459E66}">
      <dgm:prSet/>
      <dgm:spPr/>
      <dgm:t>
        <a:bodyPr/>
        <a:lstStyle/>
        <a:p>
          <a:endParaRPr lang="en-US"/>
        </a:p>
      </dgm:t>
    </dgm:pt>
    <dgm:pt modelId="{6E4FA527-A449-4A0E-AE72-436DAE44DCA5}">
      <dgm:prSet/>
      <dgm:spPr/>
      <dgm:t>
        <a:bodyPr/>
        <a:lstStyle/>
        <a:p>
          <a:r>
            <a:rPr lang="en-US"/>
            <a:t>Moving phases on pole</a:t>
          </a:r>
        </a:p>
      </dgm:t>
    </dgm:pt>
    <dgm:pt modelId="{D779EEB0-5ADF-4730-81CF-74052C023DD5}" type="parTrans" cxnId="{20534287-917B-4CE4-BB74-EE823A14B143}">
      <dgm:prSet/>
      <dgm:spPr/>
      <dgm:t>
        <a:bodyPr/>
        <a:lstStyle/>
        <a:p>
          <a:endParaRPr lang="en-US"/>
        </a:p>
      </dgm:t>
    </dgm:pt>
    <dgm:pt modelId="{9CEBD33D-C577-447E-A9CE-3554CBD271F5}" type="sibTrans" cxnId="{20534287-917B-4CE4-BB74-EE823A14B143}">
      <dgm:prSet/>
      <dgm:spPr/>
      <dgm:t>
        <a:bodyPr/>
        <a:lstStyle/>
        <a:p>
          <a:endParaRPr lang="en-US"/>
        </a:p>
      </dgm:t>
    </dgm:pt>
    <dgm:pt modelId="{DA59CD9F-E724-4DA8-BB64-E470AF9B801A}">
      <dgm:prSet/>
      <dgm:spPr/>
      <dgm:t>
        <a:bodyPr/>
        <a:lstStyle/>
        <a:p>
          <a:r>
            <a:rPr lang="en-US"/>
            <a:t>Replacing pole – working from bucket</a:t>
          </a:r>
        </a:p>
      </dgm:t>
    </dgm:pt>
    <dgm:pt modelId="{CF9E7D55-3B4C-4228-801A-B4E8639F12C8}" type="parTrans" cxnId="{B054710B-79C0-4F56-9991-3DBBBC586FF4}">
      <dgm:prSet/>
      <dgm:spPr/>
      <dgm:t>
        <a:bodyPr/>
        <a:lstStyle/>
        <a:p>
          <a:endParaRPr lang="en-US"/>
        </a:p>
      </dgm:t>
    </dgm:pt>
    <dgm:pt modelId="{AA16D69E-A942-40F1-8B46-4CEB9E389BBF}" type="sibTrans" cxnId="{B054710B-79C0-4F56-9991-3DBBBC586FF4}">
      <dgm:prSet/>
      <dgm:spPr/>
      <dgm:t>
        <a:bodyPr/>
        <a:lstStyle/>
        <a:p>
          <a:endParaRPr lang="en-US"/>
        </a:p>
      </dgm:t>
    </dgm:pt>
    <dgm:pt modelId="{9C84AF6B-E0F8-4977-A83E-DB92D0DBC294}">
      <dgm:prSet/>
      <dgm:spPr/>
      <dgm:t>
        <a:bodyPr/>
        <a:lstStyle/>
        <a:p>
          <a:r>
            <a:rPr lang="en-US"/>
            <a:t>Changing a switch bracket</a:t>
          </a:r>
        </a:p>
      </dgm:t>
    </dgm:pt>
    <dgm:pt modelId="{B8A168CC-C6C4-4214-8A15-0A0B02C08EFA}" type="parTrans" cxnId="{4EFD2186-2C94-46BD-96C4-8BEDD5C41429}">
      <dgm:prSet/>
      <dgm:spPr/>
      <dgm:t>
        <a:bodyPr/>
        <a:lstStyle/>
        <a:p>
          <a:endParaRPr lang="en-US"/>
        </a:p>
      </dgm:t>
    </dgm:pt>
    <dgm:pt modelId="{D6C7A6CE-1CC5-467E-8AF3-A0D2F3E031D4}" type="sibTrans" cxnId="{4EFD2186-2C94-46BD-96C4-8BEDD5C41429}">
      <dgm:prSet/>
      <dgm:spPr/>
      <dgm:t>
        <a:bodyPr/>
        <a:lstStyle/>
        <a:p>
          <a:endParaRPr lang="en-US"/>
        </a:p>
      </dgm:t>
    </dgm:pt>
    <dgm:pt modelId="{3373A095-0F79-4CA4-B84F-73EE36270422}" type="pres">
      <dgm:prSet presAssocID="{660CCA73-FA02-4F3C-9CFC-A815CB65B291}" presName="vert0" presStyleCnt="0">
        <dgm:presLayoutVars>
          <dgm:dir/>
          <dgm:animOne val="branch"/>
          <dgm:animLvl val="lvl"/>
        </dgm:presLayoutVars>
      </dgm:prSet>
      <dgm:spPr/>
    </dgm:pt>
    <dgm:pt modelId="{D89677A1-0C8A-4B0F-9B8D-774D13139F22}" type="pres">
      <dgm:prSet presAssocID="{1FE879F4-75A0-42AD-97C8-A5F85559508C}" presName="thickLine" presStyleLbl="alignNode1" presStyleIdx="0" presStyleCnt="10"/>
      <dgm:spPr/>
    </dgm:pt>
    <dgm:pt modelId="{54B55A48-917E-4F8A-9A9B-26A6806CE53B}" type="pres">
      <dgm:prSet presAssocID="{1FE879F4-75A0-42AD-97C8-A5F85559508C}" presName="horz1" presStyleCnt="0"/>
      <dgm:spPr/>
    </dgm:pt>
    <dgm:pt modelId="{1E1AED56-1C10-443E-98EB-AC3B26D6159E}" type="pres">
      <dgm:prSet presAssocID="{1FE879F4-75A0-42AD-97C8-A5F85559508C}" presName="tx1" presStyleLbl="revTx" presStyleIdx="0" presStyleCnt="10"/>
      <dgm:spPr/>
    </dgm:pt>
    <dgm:pt modelId="{77C99F01-D44B-4557-9B73-6FA258EDC273}" type="pres">
      <dgm:prSet presAssocID="{1FE879F4-75A0-42AD-97C8-A5F85559508C}" presName="vert1" presStyleCnt="0"/>
      <dgm:spPr/>
    </dgm:pt>
    <dgm:pt modelId="{6D81B7FF-9A83-4FB6-AB3E-AAB89AE3068F}" type="pres">
      <dgm:prSet presAssocID="{1D46979B-1A65-413E-AF01-8FE6959A643E}" presName="thickLine" presStyleLbl="alignNode1" presStyleIdx="1" presStyleCnt="10"/>
      <dgm:spPr/>
    </dgm:pt>
    <dgm:pt modelId="{A9A34EBA-B940-41CD-967B-1AB79CF7DD1E}" type="pres">
      <dgm:prSet presAssocID="{1D46979B-1A65-413E-AF01-8FE6959A643E}" presName="horz1" presStyleCnt="0"/>
      <dgm:spPr/>
    </dgm:pt>
    <dgm:pt modelId="{C069497F-4F9F-4D5F-B236-59B09A959A1B}" type="pres">
      <dgm:prSet presAssocID="{1D46979B-1A65-413E-AF01-8FE6959A643E}" presName="tx1" presStyleLbl="revTx" presStyleIdx="1" presStyleCnt="10"/>
      <dgm:spPr/>
    </dgm:pt>
    <dgm:pt modelId="{628CE1F3-471F-4322-9CE0-941DD6692877}" type="pres">
      <dgm:prSet presAssocID="{1D46979B-1A65-413E-AF01-8FE6959A643E}" presName="vert1" presStyleCnt="0"/>
      <dgm:spPr/>
    </dgm:pt>
    <dgm:pt modelId="{3D3FC525-1B36-4534-9AB8-1938D58AD7D0}" type="pres">
      <dgm:prSet presAssocID="{A50106CD-3CE1-433C-BEB8-5A16DC16ADD8}" presName="thickLine" presStyleLbl="alignNode1" presStyleIdx="2" presStyleCnt="10"/>
      <dgm:spPr/>
    </dgm:pt>
    <dgm:pt modelId="{91BD4B0A-EB32-4B0E-8334-CB004E661EB2}" type="pres">
      <dgm:prSet presAssocID="{A50106CD-3CE1-433C-BEB8-5A16DC16ADD8}" presName="horz1" presStyleCnt="0"/>
      <dgm:spPr/>
    </dgm:pt>
    <dgm:pt modelId="{D0A5305A-504D-4763-A942-92AF9390D849}" type="pres">
      <dgm:prSet presAssocID="{A50106CD-3CE1-433C-BEB8-5A16DC16ADD8}" presName="tx1" presStyleLbl="revTx" presStyleIdx="2" presStyleCnt="10"/>
      <dgm:spPr/>
    </dgm:pt>
    <dgm:pt modelId="{AF75E145-4D6F-4271-982D-FB929FABF2DF}" type="pres">
      <dgm:prSet presAssocID="{A50106CD-3CE1-433C-BEB8-5A16DC16ADD8}" presName="vert1" presStyleCnt="0"/>
      <dgm:spPr/>
    </dgm:pt>
    <dgm:pt modelId="{86E7AF7B-3CB3-4171-95E8-4F591DC39C8D}" type="pres">
      <dgm:prSet presAssocID="{47F5601B-BD00-421B-93D3-31955DF4F6F9}" presName="thickLine" presStyleLbl="alignNode1" presStyleIdx="3" presStyleCnt="10"/>
      <dgm:spPr/>
    </dgm:pt>
    <dgm:pt modelId="{5D62CD26-2C54-45ED-8D0D-DEA7E36B8EB3}" type="pres">
      <dgm:prSet presAssocID="{47F5601B-BD00-421B-93D3-31955DF4F6F9}" presName="horz1" presStyleCnt="0"/>
      <dgm:spPr/>
    </dgm:pt>
    <dgm:pt modelId="{5B2DB0F8-FAF5-4901-9C8A-CFDC5B723FB5}" type="pres">
      <dgm:prSet presAssocID="{47F5601B-BD00-421B-93D3-31955DF4F6F9}" presName="tx1" presStyleLbl="revTx" presStyleIdx="3" presStyleCnt="10"/>
      <dgm:spPr/>
    </dgm:pt>
    <dgm:pt modelId="{E3255427-B7D3-43C7-A2CD-03B4C78C0399}" type="pres">
      <dgm:prSet presAssocID="{47F5601B-BD00-421B-93D3-31955DF4F6F9}" presName="vert1" presStyleCnt="0"/>
      <dgm:spPr/>
    </dgm:pt>
    <dgm:pt modelId="{A3D37C22-4C4F-436A-827D-CE4A0A99B762}" type="pres">
      <dgm:prSet presAssocID="{D69AEC18-F931-43E0-AD92-378355DED7E1}" presName="thickLine" presStyleLbl="alignNode1" presStyleIdx="4" presStyleCnt="10"/>
      <dgm:spPr/>
    </dgm:pt>
    <dgm:pt modelId="{7A0F2B1B-49B5-40D6-83DF-6A8659809469}" type="pres">
      <dgm:prSet presAssocID="{D69AEC18-F931-43E0-AD92-378355DED7E1}" presName="horz1" presStyleCnt="0"/>
      <dgm:spPr/>
    </dgm:pt>
    <dgm:pt modelId="{8B0A5C24-3DFF-4390-A45E-D47944F870CD}" type="pres">
      <dgm:prSet presAssocID="{D69AEC18-F931-43E0-AD92-378355DED7E1}" presName="tx1" presStyleLbl="revTx" presStyleIdx="4" presStyleCnt="10"/>
      <dgm:spPr/>
    </dgm:pt>
    <dgm:pt modelId="{A5E0D5DA-78F6-47F6-9B17-74BF9DC97522}" type="pres">
      <dgm:prSet presAssocID="{D69AEC18-F931-43E0-AD92-378355DED7E1}" presName="vert1" presStyleCnt="0"/>
      <dgm:spPr/>
    </dgm:pt>
    <dgm:pt modelId="{3FF2A987-7B5B-47AD-84CE-B272B63F15BA}" type="pres">
      <dgm:prSet presAssocID="{14D3CE77-3461-4EE3-941B-68E6B2F1AD8F}" presName="thickLine" presStyleLbl="alignNode1" presStyleIdx="5" presStyleCnt="10"/>
      <dgm:spPr/>
    </dgm:pt>
    <dgm:pt modelId="{B40AF306-7E7D-46B9-B092-994E539B7336}" type="pres">
      <dgm:prSet presAssocID="{14D3CE77-3461-4EE3-941B-68E6B2F1AD8F}" presName="horz1" presStyleCnt="0"/>
      <dgm:spPr/>
    </dgm:pt>
    <dgm:pt modelId="{E030E5D5-E48F-4E7A-BB5B-DAED5F867B70}" type="pres">
      <dgm:prSet presAssocID="{14D3CE77-3461-4EE3-941B-68E6B2F1AD8F}" presName="tx1" presStyleLbl="revTx" presStyleIdx="5" presStyleCnt="10"/>
      <dgm:spPr/>
    </dgm:pt>
    <dgm:pt modelId="{C2CBC60B-871B-4AE7-A081-2998547BB8A4}" type="pres">
      <dgm:prSet presAssocID="{14D3CE77-3461-4EE3-941B-68E6B2F1AD8F}" presName="vert1" presStyleCnt="0"/>
      <dgm:spPr/>
    </dgm:pt>
    <dgm:pt modelId="{471EA5E3-0AC3-4461-A629-927F008010E2}" type="pres">
      <dgm:prSet presAssocID="{150B9CC5-2313-44B2-ADAE-5DADE464E50A}" presName="thickLine" presStyleLbl="alignNode1" presStyleIdx="6" presStyleCnt="10"/>
      <dgm:spPr/>
    </dgm:pt>
    <dgm:pt modelId="{0777762B-1B95-44CB-BC57-586939D67EAD}" type="pres">
      <dgm:prSet presAssocID="{150B9CC5-2313-44B2-ADAE-5DADE464E50A}" presName="horz1" presStyleCnt="0"/>
      <dgm:spPr/>
    </dgm:pt>
    <dgm:pt modelId="{4B659452-4AAA-47CB-A63C-6AE913885D02}" type="pres">
      <dgm:prSet presAssocID="{150B9CC5-2313-44B2-ADAE-5DADE464E50A}" presName="tx1" presStyleLbl="revTx" presStyleIdx="6" presStyleCnt="10"/>
      <dgm:spPr/>
    </dgm:pt>
    <dgm:pt modelId="{259C516D-D7CB-48F5-96C8-317D1330DEE6}" type="pres">
      <dgm:prSet presAssocID="{150B9CC5-2313-44B2-ADAE-5DADE464E50A}" presName="vert1" presStyleCnt="0"/>
      <dgm:spPr/>
    </dgm:pt>
    <dgm:pt modelId="{3B05F0D1-C727-4E63-9C27-F74361007F11}" type="pres">
      <dgm:prSet presAssocID="{6E4FA527-A449-4A0E-AE72-436DAE44DCA5}" presName="thickLine" presStyleLbl="alignNode1" presStyleIdx="7" presStyleCnt="10"/>
      <dgm:spPr/>
    </dgm:pt>
    <dgm:pt modelId="{DC4D02E9-BF0C-4EEA-BF43-DB66458490A8}" type="pres">
      <dgm:prSet presAssocID="{6E4FA527-A449-4A0E-AE72-436DAE44DCA5}" presName="horz1" presStyleCnt="0"/>
      <dgm:spPr/>
    </dgm:pt>
    <dgm:pt modelId="{1F70F0CC-AD19-4B27-9C14-830FA32F02CD}" type="pres">
      <dgm:prSet presAssocID="{6E4FA527-A449-4A0E-AE72-436DAE44DCA5}" presName="tx1" presStyleLbl="revTx" presStyleIdx="7" presStyleCnt="10"/>
      <dgm:spPr/>
    </dgm:pt>
    <dgm:pt modelId="{2838FCEB-C0A6-4D27-8721-C68A2A3C8FFF}" type="pres">
      <dgm:prSet presAssocID="{6E4FA527-A449-4A0E-AE72-436DAE44DCA5}" presName="vert1" presStyleCnt="0"/>
      <dgm:spPr/>
    </dgm:pt>
    <dgm:pt modelId="{81EC28AF-0A40-453C-B6BA-FCFA16FF2A41}" type="pres">
      <dgm:prSet presAssocID="{DA59CD9F-E724-4DA8-BB64-E470AF9B801A}" presName="thickLine" presStyleLbl="alignNode1" presStyleIdx="8" presStyleCnt="10"/>
      <dgm:spPr/>
    </dgm:pt>
    <dgm:pt modelId="{541A8282-AC6A-4E9C-81FD-906A3BDE8205}" type="pres">
      <dgm:prSet presAssocID="{DA59CD9F-E724-4DA8-BB64-E470AF9B801A}" presName="horz1" presStyleCnt="0"/>
      <dgm:spPr/>
    </dgm:pt>
    <dgm:pt modelId="{CF0A50A8-8022-44D8-B852-722C075A284A}" type="pres">
      <dgm:prSet presAssocID="{DA59CD9F-E724-4DA8-BB64-E470AF9B801A}" presName="tx1" presStyleLbl="revTx" presStyleIdx="8" presStyleCnt="10"/>
      <dgm:spPr/>
    </dgm:pt>
    <dgm:pt modelId="{1B28DAD2-0B8B-439C-AAE4-6F7A5C8E46AA}" type="pres">
      <dgm:prSet presAssocID="{DA59CD9F-E724-4DA8-BB64-E470AF9B801A}" presName="vert1" presStyleCnt="0"/>
      <dgm:spPr/>
    </dgm:pt>
    <dgm:pt modelId="{6E7702B7-5234-4D83-860B-4A53BCB85F3E}" type="pres">
      <dgm:prSet presAssocID="{9C84AF6B-E0F8-4977-A83E-DB92D0DBC294}" presName="thickLine" presStyleLbl="alignNode1" presStyleIdx="9" presStyleCnt="10"/>
      <dgm:spPr/>
    </dgm:pt>
    <dgm:pt modelId="{99F1DAF2-654F-4E80-9AAE-BF191025617D}" type="pres">
      <dgm:prSet presAssocID="{9C84AF6B-E0F8-4977-A83E-DB92D0DBC294}" presName="horz1" presStyleCnt="0"/>
      <dgm:spPr/>
    </dgm:pt>
    <dgm:pt modelId="{A2731CE0-E127-4E36-85C4-9D6BBDDDC43D}" type="pres">
      <dgm:prSet presAssocID="{9C84AF6B-E0F8-4977-A83E-DB92D0DBC294}" presName="tx1" presStyleLbl="revTx" presStyleIdx="9" presStyleCnt="10"/>
      <dgm:spPr/>
    </dgm:pt>
    <dgm:pt modelId="{FEF5E224-3BA7-47D8-ACF0-C74562BDF123}" type="pres">
      <dgm:prSet presAssocID="{9C84AF6B-E0F8-4977-A83E-DB92D0DBC294}" presName="vert1" presStyleCnt="0"/>
      <dgm:spPr/>
    </dgm:pt>
  </dgm:ptLst>
  <dgm:cxnLst>
    <dgm:cxn modelId="{16056800-8F26-4AF7-A1F4-243DDE350E49}" type="presOf" srcId="{A50106CD-3CE1-433C-BEB8-5A16DC16ADD8}" destId="{D0A5305A-504D-4763-A942-92AF9390D849}" srcOrd="0" destOrd="0" presId="urn:microsoft.com/office/officeart/2008/layout/LinedList"/>
    <dgm:cxn modelId="{DF662204-8BED-4AFE-A961-73FA3CAEAA50}" type="presOf" srcId="{9C84AF6B-E0F8-4977-A83E-DB92D0DBC294}" destId="{A2731CE0-E127-4E36-85C4-9D6BBDDDC43D}" srcOrd="0" destOrd="0" presId="urn:microsoft.com/office/officeart/2008/layout/LinedList"/>
    <dgm:cxn modelId="{B054710B-79C0-4F56-9991-3DBBBC586FF4}" srcId="{660CCA73-FA02-4F3C-9CFC-A815CB65B291}" destId="{DA59CD9F-E724-4DA8-BB64-E470AF9B801A}" srcOrd="8" destOrd="0" parTransId="{CF9E7D55-3B4C-4228-801A-B4E8639F12C8}" sibTransId="{AA16D69E-A942-40F1-8B46-4CEB9E389BBF}"/>
    <dgm:cxn modelId="{18F07928-390C-4507-99F0-3FD4D1085ECE}" type="presOf" srcId="{660CCA73-FA02-4F3C-9CFC-A815CB65B291}" destId="{3373A095-0F79-4CA4-B84F-73EE36270422}" srcOrd="0" destOrd="0" presId="urn:microsoft.com/office/officeart/2008/layout/LinedList"/>
    <dgm:cxn modelId="{F0AE3339-8C9F-4AC8-9807-0531F1B44B9E}" type="presOf" srcId="{14D3CE77-3461-4EE3-941B-68E6B2F1AD8F}" destId="{E030E5D5-E48F-4E7A-BB5B-DAED5F867B70}" srcOrd="0" destOrd="0" presId="urn:microsoft.com/office/officeart/2008/layout/LinedList"/>
    <dgm:cxn modelId="{2A0D3956-9F60-41EC-B9D3-99875DCDAD04}" srcId="{660CCA73-FA02-4F3C-9CFC-A815CB65B291}" destId="{D69AEC18-F931-43E0-AD92-378355DED7E1}" srcOrd="4" destOrd="0" parTransId="{6550C21B-AA3B-470E-B64F-A15CB223D50A}" sibTransId="{E97AD747-B898-47EF-9536-6CCF0B5DCB54}"/>
    <dgm:cxn modelId="{4EFD2186-2C94-46BD-96C4-8BEDD5C41429}" srcId="{660CCA73-FA02-4F3C-9CFC-A815CB65B291}" destId="{9C84AF6B-E0F8-4977-A83E-DB92D0DBC294}" srcOrd="9" destOrd="0" parTransId="{B8A168CC-C6C4-4214-8A15-0A0B02C08EFA}" sibTransId="{D6C7A6CE-1CC5-467E-8AF3-A0D2F3E031D4}"/>
    <dgm:cxn modelId="{41E65186-0A7D-49EA-8E39-2531750E4F85}" type="presOf" srcId="{6E4FA527-A449-4A0E-AE72-436DAE44DCA5}" destId="{1F70F0CC-AD19-4B27-9C14-830FA32F02CD}" srcOrd="0" destOrd="0" presId="urn:microsoft.com/office/officeart/2008/layout/LinedList"/>
    <dgm:cxn modelId="{20534287-917B-4CE4-BB74-EE823A14B143}" srcId="{660CCA73-FA02-4F3C-9CFC-A815CB65B291}" destId="{6E4FA527-A449-4A0E-AE72-436DAE44DCA5}" srcOrd="7" destOrd="0" parTransId="{D779EEB0-5ADF-4730-81CF-74052C023DD5}" sibTransId="{9CEBD33D-C577-447E-A9CE-3554CBD271F5}"/>
    <dgm:cxn modelId="{B8952E8A-9DA3-487F-9275-7151F137F1B5}" type="presOf" srcId="{DA59CD9F-E724-4DA8-BB64-E470AF9B801A}" destId="{CF0A50A8-8022-44D8-B852-722C075A284A}" srcOrd="0" destOrd="0" presId="urn:microsoft.com/office/officeart/2008/layout/LinedList"/>
    <dgm:cxn modelId="{E8CAEC95-6151-4523-95AB-2A87C6A57C2C}" srcId="{660CCA73-FA02-4F3C-9CFC-A815CB65B291}" destId="{1FE879F4-75A0-42AD-97C8-A5F85559508C}" srcOrd="0" destOrd="0" parTransId="{6B157701-EB0C-49CA-9B1D-C9C0094935E8}" sibTransId="{6D8CC2ED-F922-44B2-9B4D-E064A2BFF6E8}"/>
    <dgm:cxn modelId="{DDE57F9E-A4AF-4595-B103-542AD5318F7E}" srcId="{660CCA73-FA02-4F3C-9CFC-A815CB65B291}" destId="{1D46979B-1A65-413E-AF01-8FE6959A643E}" srcOrd="1" destOrd="0" parTransId="{8E68C19D-EC2D-4FA1-93E5-1CD7AB376F01}" sibTransId="{83BA37E2-251C-4225-B884-FCE9C7A0A3B7}"/>
    <dgm:cxn modelId="{DB940EA5-1C54-4E06-A767-002DCA39B928}" type="presOf" srcId="{D69AEC18-F931-43E0-AD92-378355DED7E1}" destId="{8B0A5C24-3DFF-4390-A45E-D47944F870CD}" srcOrd="0" destOrd="0" presId="urn:microsoft.com/office/officeart/2008/layout/LinedList"/>
    <dgm:cxn modelId="{0662F7B0-26BA-4094-A3F2-66DCE4457F8D}" type="presOf" srcId="{1FE879F4-75A0-42AD-97C8-A5F85559508C}" destId="{1E1AED56-1C10-443E-98EB-AC3B26D6159E}" srcOrd="0" destOrd="0" presId="urn:microsoft.com/office/officeart/2008/layout/LinedList"/>
    <dgm:cxn modelId="{8FFF8ABD-5A9F-4D8B-B1AC-F93443C04889}" type="presOf" srcId="{1D46979B-1A65-413E-AF01-8FE6959A643E}" destId="{C069497F-4F9F-4D5F-B236-59B09A959A1B}" srcOrd="0" destOrd="0" presId="urn:microsoft.com/office/officeart/2008/layout/LinedList"/>
    <dgm:cxn modelId="{A1A1E6BE-45E7-422C-A6FF-BBFB26A0C11D}" type="presOf" srcId="{150B9CC5-2313-44B2-ADAE-5DADE464E50A}" destId="{4B659452-4AAA-47CB-A63C-6AE913885D02}" srcOrd="0" destOrd="0" presId="urn:microsoft.com/office/officeart/2008/layout/LinedList"/>
    <dgm:cxn modelId="{802F91CA-B08B-4556-A35C-A4CAC7425387}" srcId="{660CCA73-FA02-4F3C-9CFC-A815CB65B291}" destId="{47F5601B-BD00-421B-93D3-31955DF4F6F9}" srcOrd="3" destOrd="0" parTransId="{4179A854-8710-4A1F-851D-6035F58C809E}" sibTransId="{2FC87335-2EBE-4E57-9F60-98C3FFE2E43B}"/>
    <dgm:cxn modelId="{8C4DA1DF-4F23-4AD6-9256-1CBADB1AE523}" srcId="{660CCA73-FA02-4F3C-9CFC-A815CB65B291}" destId="{14D3CE77-3461-4EE3-941B-68E6B2F1AD8F}" srcOrd="5" destOrd="0" parTransId="{F27197BC-2056-4D82-9A68-29746ACE4B57}" sibTransId="{12D4E60B-4DCD-4B70-AE2B-F7BB1F5D1A3D}"/>
    <dgm:cxn modelId="{282DBBE3-7823-41BD-B678-31506C459E66}" srcId="{660CCA73-FA02-4F3C-9CFC-A815CB65B291}" destId="{150B9CC5-2313-44B2-ADAE-5DADE464E50A}" srcOrd="6" destOrd="0" parTransId="{7942163A-9A3A-4076-8ED2-797D2B3D4FB3}" sibTransId="{CD7BD2F9-0E94-4739-8F09-E0F8CEBA677A}"/>
    <dgm:cxn modelId="{4759D4E4-E273-4058-8BA7-F020008D20E8}" srcId="{660CCA73-FA02-4F3C-9CFC-A815CB65B291}" destId="{A50106CD-3CE1-433C-BEB8-5A16DC16ADD8}" srcOrd="2" destOrd="0" parTransId="{DDD17EEC-4C30-4245-8BE2-E3735B4E1D69}" sibTransId="{0D9121A6-D7E4-4E60-AF75-608D7A2FAF1F}"/>
    <dgm:cxn modelId="{8371BFE9-5E3B-4441-892C-EFA039AD63D7}" type="presOf" srcId="{47F5601B-BD00-421B-93D3-31955DF4F6F9}" destId="{5B2DB0F8-FAF5-4901-9C8A-CFDC5B723FB5}" srcOrd="0" destOrd="0" presId="urn:microsoft.com/office/officeart/2008/layout/LinedList"/>
    <dgm:cxn modelId="{5F4FB943-7A18-45F3-9C59-298A3526B15E}" type="presParOf" srcId="{3373A095-0F79-4CA4-B84F-73EE36270422}" destId="{D89677A1-0C8A-4B0F-9B8D-774D13139F22}" srcOrd="0" destOrd="0" presId="urn:microsoft.com/office/officeart/2008/layout/LinedList"/>
    <dgm:cxn modelId="{4A1C6E43-DCE1-4BF7-8213-3EEB8CE067CA}" type="presParOf" srcId="{3373A095-0F79-4CA4-B84F-73EE36270422}" destId="{54B55A48-917E-4F8A-9A9B-26A6806CE53B}" srcOrd="1" destOrd="0" presId="urn:microsoft.com/office/officeart/2008/layout/LinedList"/>
    <dgm:cxn modelId="{D6DDFDB2-73B1-4763-B10A-250875387AEE}" type="presParOf" srcId="{54B55A48-917E-4F8A-9A9B-26A6806CE53B}" destId="{1E1AED56-1C10-443E-98EB-AC3B26D6159E}" srcOrd="0" destOrd="0" presId="urn:microsoft.com/office/officeart/2008/layout/LinedList"/>
    <dgm:cxn modelId="{C21D89DF-84C7-4247-AB6D-7BAB4604A1C3}" type="presParOf" srcId="{54B55A48-917E-4F8A-9A9B-26A6806CE53B}" destId="{77C99F01-D44B-4557-9B73-6FA258EDC273}" srcOrd="1" destOrd="0" presId="urn:microsoft.com/office/officeart/2008/layout/LinedList"/>
    <dgm:cxn modelId="{453D76AA-4942-4F73-9855-BB69F3C7279E}" type="presParOf" srcId="{3373A095-0F79-4CA4-B84F-73EE36270422}" destId="{6D81B7FF-9A83-4FB6-AB3E-AAB89AE3068F}" srcOrd="2" destOrd="0" presId="urn:microsoft.com/office/officeart/2008/layout/LinedList"/>
    <dgm:cxn modelId="{150E6D3F-5643-4CB9-9455-DBBB7BBB6CF0}" type="presParOf" srcId="{3373A095-0F79-4CA4-B84F-73EE36270422}" destId="{A9A34EBA-B940-41CD-967B-1AB79CF7DD1E}" srcOrd="3" destOrd="0" presId="urn:microsoft.com/office/officeart/2008/layout/LinedList"/>
    <dgm:cxn modelId="{A9C180C7-1559-4F16-A308-1987BFA89216}" type="presParOf" srcId="{A9A34EBA-B940-41CD-967B-1AB79CF7DD1E}" destId="{C069497F-4F9F-4D5F-B236-59B09A959A1B}" srcOrd="0" destOrd="0" presId="urn:microsoft.com/office/officeart/2008/layout/LinedList"/>
    <dgm:cxn modelId="{4B982D58-CA8A-42B1-9723-A443148491BB}" type="presParOf" srcId="{A9A34EBA-B940-41CD-967B-1AB79CF7DD1E}" destId="{628CE1F3-471F-4322-9CE0-941DD6692877}" srcOrd="1" destOrd="0" presId="urn:microsoft.com/office/officeart/2008/layout/LinedList"/>
    <dgm:cxn modelId="{BBD8A8E5-D942-48EA-8F09-2659B6C72747}" type="presParOf" srcId="{3373A095-0F79-4CA4-B84F-73EE36270422}" destId="{3D3FC525-1B36-4534-9AB8-1938D58AD7D0}" srcOrd="4" destOrd="0" presId="urn:microsoft.com/office/officeart/2008/layout/LinedList"/>
    <dgm:cxn modelId="{963D5710-77C3-449A-AAB3-55A2829AFB13}" type="presParOf" srcId="{3373A095-0F79-4CA4-B84F-73EE36270422}" destId="{91BD4B0A-EB32-4B0E-8334-CB004E661EB2}" srcOrd="5" destOrd="0" presId="urn:microsoft.com/office/officeart/2008/layout/LinedList"/>
    <dgm:cxn modelId="{E094B1B0-41C4-4C9B-8051-5492F3C25D96}" type="presParOf" srcId="{91BD4B0A-EB32-4B0E-8334-CB004E661EB2}" destId="{D0A5305A-504D-4763-A942-92AF9390D849}" srcOrd="0" destOrd="0" presId="urn:microsoft.com/office/officeart/2008/layout/LinedList"/>
    <dgm:cxn modelId="{80DAFEF5-420B-4544-8BB3-90708937AECE}" type="presParOf" srcId="{91BD4B0A-EB32-4B0E-8334-CB004E661EB2}" destId="{AF75E145-4D6F-4271-982D-FB929FABF2DF}" srcOrd="1" destOrd="0" presId="urn:microsoft.com/office/officeart/2008/layout/LinedList"/>
    <dgm:cxn modelId="{1497648F-7075-4DE5-BA77-41DD1DD7BEE2}" type="presParOf" srcId="{3373A095-0F79-4CA4-B84F-73EE36270422}" destId="{86E7AF7B-3CB3-4171-95E8-4F591DC39C8D}" srcOrd="6" destOrd="0" presId="urn:microsoft.com/office/officeart/2008/layout/LinedList"/>
    <dgm:cxn modelId="{75D76B2B-BD5D-4FD7-B212-756CA80EFC15}" type="presParOf" srcId="{3373A095-0F79-4CA4-B84F-73EE36270422}" destId="{5D62CD26-2C54-45ED-8D0D-DEA7E36B8EB3}" srcOrd="7" destOrd="0" presId="urn:microsoft.com/office/officeart/2008/layout/LinedList"/>
    <dgm:cxn modelId="{F5C3F685-BB18-4CC1-8382-0ABCF867116F}" type="presParOf" srcId="{5D62CD26-2C54-45ED-8D0D-DEA7E36B8EB3}" destId="{5B2DB0F8-FAF5-4901-9C8A-CFDC5B723FB5}" srcOrd="0" destOrd="0" presId="urn:microsoft.com/office/officeart/2008/layout/LinedList"/>
    <dgm:cxn modelId="{84D0D6BA-8167-4FD0-B9A3-8A58235B1C53}" type="presParOf" srcId="{5D62CD26-2C54-45ED-8D0D-DEA7E36B8EB3}" destId="{E3255427-B7D3-43C7-A2CD-03B4C78C0399}" srcOrd="1" destOrd="0" presId="urn:microsoft.com/office/officeart/2008/layout/LinedList"/>
    <dgm:cxn modelId="{29A92BD4-4004-4E80-93A2-F30646096AD7}" type="presParOf" srcId="{3373A095-0F79-4CA4-B84F-73EE36270422}" destId="{A3D37C22-4C4F-436A-827D-CE4A0A99B762}" srcOrd="8" destOrd="0" presId="urn:microsoft.com/office/officeart/2008/layout/LinedList"/>
    <dgm:cxn modelId="{685E931F-DA41-4499-AFCA-E07BA0641619}" type="presParOf" srcId="{3373A095-0F79-4CA4-B84F-73EE36270422}" destId="{7A0F2B1B-49B5-40D6-83DF-6A8659809469}" srcOrd="9" destOrd="0" presId="urn:microsoft.com/office/officeart/2008/layout/LinedList"/>
    <dgm:cxn modelId="{85BDB3F0-DFC2-4FE6-A5FB-74CDB37179E1}" type="presParOf" srcId="{7A0F2B1B-49B5-40D6-83DF-6A8659809469}" destId="{8B0A5C24-3DFF-4390-A45E-D47944F870CD}" srcOrd="0" destOrd="0" presId="urn:microsoft.com/office/officeart/2008/layout/LinedList"/>
    <dgm:cxn modelId="{D13527F3-D77A-4597-8074-A34927D0EC9E}" type="presParOf" srcId="{7A0F2B1B-49B5-40D6-83DF-6A8659809469}" destId="{A5E0D5DA-78F6-47F6-9B17-74BF9DC97522}" srcOrd="1" destOrd="0" presId="urn:microsoft.com/office/officeart/2008/layout/LinedList"/>
    <dgm:cxn modelId="{3FBFFE88-8BEA-478A-92D3-280425E7AFB2}" type="presParOf" srcId="{3373A095-0F79-4CA4-B84F-73EE36270422}" destId="{3FF2A987-7B5B-47AD-84CE-B272B63F15BA}" srcOrd="10" destOrd="0" presId="urn:microsoft.com/office/officeart/2008/layout/LinedList"/>
    <dgm:cxn modelId="{4FCD1EB4-7791-4749-8404-D6C932F04B0F}" type="presParOf" srcId="{3373A095-0F79-4CA4-B84F-73EE36270422}" destId="{B40AF306-7E7D-46B9-B092-994E539B7336}" srcOrd="11" destOrd="0" presId="urn:microsoft.com/office/officeart/2008/layout/LinedList"/>
    <dgm:cxn modelId="{DAB6180A-C8F1-4489-AD00-8449EBF7C4DB}" type="presParOf" srcId="{B40AF306-7E7D-46B9-B092-994E539B7336}" destId="{E030E5D5-E48F-4E7A-BB5B-DAED5F867B70}" srcOrd="0" destOrd="0" presId="urn:microsoft.com/office/officeart/2008/layout/LinedList"/>
    <dgm:cxn modelId="{D98708A1-0C28-4906-8FE3-3C35DA895F10}" type="presParOf" srcId="{B40AF306-7E7D-46B9-B092-994E539B7336}" destId="{C2CBC60B-871B-4AE7-A081-2998547BB8A4}" srcOrd="1" destOrd="0" presId="urn:microsoft.com/office/officeart/2008/layout/LinedList"/>
    <dgm:cxn modelId="{056BD743-6E8C-4DB1-BA93-47D8CC0D0D67}" type="presParOf" srcId="{3373A095-0F79-4CA4-B84F-73EE36270422}" destId="{471EA5E3-0AC3-4461-A629-927F008010E2}" srcOrd="12" destOrd="0" presId="urn:microsoft.com/office/officeart/2008/layout/LinedList"/>
    <dgm:cxn modelId="{3D763404-D0C8-43BB-9A98-000347589DD3}" type="presParOf" srcId="{3373A095-0F79-4CA4-B84F-73EE36270422}" destId="{0777762B-1B95-44CB-BC57-586939D67EAD}" srcOrd="13" destOrd="0" presId="urn:microsoft.com/office/officeart/2008/layout/LinedList"/>
    <dgm:cxn modelId="{5C91CBF4-4039-42D4-B885-D83EB7989F05}" type="presParOf" srcId="{0777762B-1B95-44CB-BC57-586939D67EAD}" destId="{4B659452-4AAA-47CB-A63C-6AE913885D02}" srcOrd="0" destOrd="0" presId="urn:microsoft.com/office/officeart/2008/layout/LinedList"/>
    <dgm:cxn modelId="{C2623B93-1FC2-49FE-B443-0FCB940268BB}" type="presParOf" srcId="{0777762B-1B95-44CB-BC57-586939D67EAD}" destId="{259C516D-D7CB-48F5-96C8-317D1330DEE6}" srcOrd="1" destOrd="0" presId="urn:microsoft.com/office/officeart/2008/layout/LinedList"/>
    <dgm:cxn modelId="{4A43CE3E-48F8-4472-95F4-372B9CB3FF41}" type="presParOf" srcId="{3373A095-0F79-4CA4-B84F-73EE36270422}" destId="{3B05F0D1-C727-4E63-9C27-F74361007F11}" srcOrd="14" destOrd="0" presId="urn:microsoft.com/office/officeart/2008/layout/LinedList"/>
    <dgm:cxn modelId="{3FC0C367-009A-481C-8E8D-63FF790C70BF}" type="presParOf" srcId="{3373A095-0F79-4CA4-B84F-73EE36270422}" destId="{DC4D02E9-BF0C-4EEA-BF43-DB66458490A8}" srcOrd="15" destOrd="0" presId="urn:microsoft.com/office/officeart/2008/layout/LinedList"/>
    <dgm:cxn modelId="{C79B5073-FBB1-419D-8750-A7ED1D74CA65}" type="presParOf" srcId="{DC4D02E9-BF0C-4EEA-BF43-DB66458490A8}" destId="{1F70F0CC-AD19-4B27-9C14-830FA32F02CD}" srcOrd="0" destOrd="0" presId="urn:microsoft.com/office/officeart/2008/layout/LinedList"/>
    <dgm:cxn modelId="{D56782F8-7972-40C1-9D91-CD1771F67284}" type="presParOf" srcId="{DC4D02E9-BF0C-4EEA-BF43-DB66458490A8}" destId="{2838FCEB-C0A6-4D27-8721-C68A2A3C8FFF}" srcOrd="1" destOrd="0" presId="urn:microsoft.com/office/officeart/2008/layout/LinedList"/>
    <dgm:cxn modelId="{6C9C52F7-D1C0-4723-91B3-46035C307C52}" type="presParOf" srcId="{3373A095-0F79-4CA4-B84F-73EE36270422}" destId="{81EC28AF-0A40-453C-B6BA-FCFA16FF2A41}" srcOrd="16" destOrd="0" presId="urn:microsoft.com/office/officeart/2008/layout/LinedList"/>
    <dgm:cxn modelId="{3EBFF35E-D5E6-4FC6-9287-2DF753729E05}" type="presParOf" srcId="{3373A095-0F79-4CA4-B84F-73EE36270422}" destId="{541A8282-AC6A-4E9C-81FD-906A3BDE8205}" srcOrd="17" destOrd="0" presId="urn:microsoft.com/office/officeart/2008/layout/LinedList"/>
    <dgm:cxn modelId="{8C3F92CE-EF3C-4B4C-80EC-8D6D7AFD3A25}" type="presParOf" srcId="{541A8282-AC6A-4E9C-81FD-906A3BDE8205}" destId="{CF0A50A8-8022-44D8-B852-722C075A284A}" srcOrd="0" destOrd="0" presId="urn:microsoft.com/office/officeart/2008/layout/LinedList"/>
    <dgm:cxn modelId="{787BA509-B87D-421B-AB34-69D993C24D40}" type="presParOf" srcId="{541A8282-AC6A-4E9C-81FD-906A3BDE8205}" destId="{1B28DAD2-0B8B-439C-AAE4-6F7A5C8E46AA}" srcOrd="1" destOrd="0" presId="urn:microsoft.com/office/officeart/2008/layout/LinedList"/>
    <dgm:cxn modelId="{478C4ADE-EF58-490E-A0A4-8B2EFDF62FFF}" type="presParOf" srcId="{3373A095-0F79-4CA4-B84F-73EE36270422}" destId="{6E7702B7-5234-4D83-860B-4A53BCB85F3E}" srcOrd="18" destOrd="0" presId="urn:microsoft.com/office/officeart/2008/layout/LinedList"/>
    <dgm:cxn modelId="{5F74652C-9B80-4D13-8819-7E4182C7C73C}" type="presParOf" srcId="{3373A095-0F79-4CA4-B84F-73EE36270422}" destId="{99F1DAF2-654F-4E80-9AAE-BF191025617D}" srcOrd="19" destOrd="0" presId="urn:microsoft.com/office/officeart/2008/layout/LinedList"/>
    <dgm:cxn modelId="{43261646-C899-4BFE-A5BC-1A0F97B35BE3}" type="presParOf" srcId="{99F1DAF2-654F-4E80-9AAE-BF191025617D}" destId="{A2731CE0-E127-4E36-85C4-9D6BBDDDC43D}" srcOrd="0" destOrd="0" presId="urn:microsoft.com/office/officeart/2008/layout/LinedList"/>
    <dgm:cxn modelId="{EE8B01FE-21D7-4C0B-845F-4AD43FF27DAD}" type="presParOf" srcId="{99F1DAF2-654F-4E80-9AAE-BF191025617D}" destId="{FEF5E224-3BA7-47D8-ACF0-C74562BDF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CCA73-FA02-4F3C-9CFC-A815CB65B29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FE879F4-75A0-42AD-97C8-A5F85559508C}">
      <dgm:prSet custT="1"/>
      <dgm:spPr/>
      <dgm:t>
        <a:bodyPr/>
        <a:lstStyle/>
        <a:p>
          <a:r>
            <a:rPr lang="en-US" sz="1600" dirty="0"/>
            <a:t>2 Contact with energized elbow</a:t>
          </a:r>
        </a:p>
      </dgm:t>
    </dgm:pt>
    <dgm:pt modelId="{6B157701-EB0C-49CA-9B1D-C9C0094935E8}" type="parTrans" cxnId="{E8CAEC95-6151-4523-95AB-2A87C6A57C2C}">
      <dgm:prSet/>
      <dgm:spPr/>
      <dgm:t>
        <a:bodyPr/>
        <a:lstStyle/>
        <a:p>
          <a:endParaRPr lang="en-US" sz="1600"/>
        </a:p>
      </dgm:t>
    </dgm:pt>
    <dgm:pt modelId="{6D8CC2ED-F922-44B2-9B4D-E064A2BFF6E8}" type="sibTrans" cxnId="{E8CAEC95-6151-4523-95AB-2A87C6A57C2C}">
      <dgm:prSet/>
      <dgm:spPr/>
      <dgm:t>
        <a:bodyPr/>
        <a:lstStyle/>
        <a:p>
          <a:endParaRPr lang="en-US" sz="1600"/>
        </a:p>
      </dgm:t>
    </dgm:pt>
    <dgm:pt modelId="{F430CD89-AA5D-43E3-A369-0F9D6D42B708}">
      <dgm:prSet custT="1"/>
      <dgm:spPr/>
      <dgm:t>
        <a:bodyPr/>
        <a:lstStyle/>
        <a:p>
          <a:r>
            <a:rPr lang="en-US" sz="1600" dirty="0"/>
            <a:t>1 Contact with energized cabinet</a:t>
          </a:r>
        </a:p>
      </dgm:t>
    </dgm:pt>
    <dgm:pt modelId="{13309875-4229-4915-B8CB-09F1922CE5CE}" type="parTrans" cxnId="{E3942418-8B02-466F-A216-45B57139D579}">
      <dgm:prSet/>
      <dgm:spPr/>
      <dgm:t>
        <a:bodyPr/>
        <a:lstStyle/>
        <a:p>
          <a:endParaRPr lang="en-US" sz="1600"/>
        </a:p>
      </dgm:t>
    </dgm:pt>
    <dgm:pt modelId="{096DAC96-949F-4F41-9368-0565FFCF7211}" type="sibTrans" cxnId="{E3942418-8B02-466F-A216-45B57139D579}">
      <dgm:prSet/>
      <dgm:spPr/>
      <dgm:t>
        <a:bodyPr/>
        <a:lstStyle/>
        <a:p>
          <a:endParaRPr lang="en-US" sz="1600"/>
        </a:p>
      </dgm:t>
    </dgm:pt>
    <dgm:pt modelId="{37293EB2-8DB7-487C-8B7F-A79958E80AA0}">
      <dgm:prSet custT="1"/>
      <dgm:spPr/>
      <dgm:t>
        <a:bodyPr/>
        <a:lstStyle/>
        <a:p>
          <a:r>
            <a:rPr lang="en-US" sz="1600"/>
            <a:t>1 Locating URD cable</a:t>
          </a:r>
          <a:endParaRPr lang="en-US" sz="1600" dirty="0"/>
        </a:p>
      </dgm:t>
    </dgm:pt>
    <dgm:pt modelId="{0B1296F6-5E16-4FF5-8FDA-ECA65A1EAF3D}" type="parTrans" cxnId="{C426B5BE-BA72-4563-9E91-BE571C6C2956}">
      <dgm:prSet/>
      <dgm:spPr/>
      <dgm:t>
        <a:bodyPr/>
        <a:lstStyle/>
        <a:p>
          <a:endParaRPr lang="en-US" sz="1600"/>
        </a:p>
      </dgm:t>
    </dgm:pt>
    <dgm:pt modelId="{1401FA64-BED8-4423-9DB6-4F46EB5C0562}" type="sibTrans" cxnId="{C426B5BE-BA72-4563-9E91-BE571C6C2956}">
      <dgm:prSet/>
      <dgm:spPr/>
      <dgm:t>
        <a:bodyPr/>
        <a:lstStyle/>
        <a:p>
          <a:endParaRPr lang="en-US" sz="1600"/>
        </a:p>
      </dgm:t>
    </dgm:pt>
    <dgm:pt modelId="{86C5BB1F-AD0F-4CEF-8DCF-0C729AFDB23C}">
      <dgm:prSet custT="1"/>
      <dgm:spPr/>
      <dgm:t>
        <a:bodyPr/>
        <a:lstStyle/>
        <a:p>
          <a:r>
            <a:rPr lang="en-US" sz="1600"/>
            <a:t>1 Replacing CT in cabinet -assumed it was de-energized</a:t>
          </a:r>
          <a:endParaRPr lang="en-US" sz="1600" dirty="0"/>
        </a:p>
      </dgm:t>
    </dgm:pt>
    <dgm:pt modelId="{D624448D-F689-4EFC-A1CA-BF2D9E9742A4}" type="parTrans" cxnId="{91E2F32F-9108-457C-9D11-E7653C4C7AD0}">
      <dgm:prSet/>
      <dgm:spPr/>
      <dgm:t>
        <a:bodyPr/>
        <a:lstStyle/>
        <a:p>
          <a:endParaRPr lang="en-US" sz="1600"/>
        </a:p>
      </dgm:t>
    </dgm:pt>
    <dgm:pt modelId="{9971F2D9-3729-49F7-A8F0-901BBE5C2C2B}" type="sibTrans" cxnId="{91E2F32F-9108-457C-9D11-E7653C4C7AD0}">
      <dgm:prSet/>
      <dgm:spPr/>
      <dgm:t>
        <a:bodyPr/>
        <a:lstStyle/>
        <a:p>
          <a:endParaRPr lang="en-US" sz="1600"/>
        </a:p>
      </dgm:t>
    </dgm:pt>
    <dgm:pt modelId="{3373A095-0F79-4CA4-B84F-73EE36270422}" type="pres">
      <dgm:prSet presAssocID="{660CCA73-FA02-4F3C-9CFC-A815CB65B291}" presName="vert0" presStyleCnt="0">
        <dgm:presLayoutVars>
          <dgm:dir/>
          <dgm:animOne val="branch"/>
          <dgm:animLvl val="lvl"/>
        </dgm:presLayoutVars>
      </dgm:prSet>
      <dgm:spPr/>
    </dgm:pt>
    <dgm:pt modelId="{D89677A1-0C8A-4B0F-9B8D-774D13139F22}" type="pres">
      <dgm:prSet presAssocID="{1FE879F4-75A0-42AD-97C8-A5F85559508C}" presName="thickLine" presStyleLbl="alignNode1" presStyleIdx="0" presStyleCnt="4"/>
      <dgm:spPr/>
    </dgm:pt>
    <dgm:pt modelId="{54B55A48-917E-4F8A-9A9B-26A6806CE53B}" type="pres">
      <dgm:prSet presAssocID="{1FE879F4-75A0-42AD-97C8-A5F85559508C}" presName="horz1" presStyleCnt="0"/>
      <dgm:spPr/>
    </dgm:pt>
    <dgm:pt modelId="{1E1AED56-1C10-443E-98EB-AC3B26D6159E}" type="pres">
      <dgm:prSet presAssocID="{1FE879F4-75A0-42AD-97C8-A5F85559508C}" presName="tx1" presStyleLbl="revTx" presStyleIdx="0" presStyleCnt="4"/>
      <dgm:spPr/>
    </dgm:pt>
    <dgm:pt modelId="{77C99F01-D44B-4557-9B73-6FA258EDC273}" type="pres">
      <dgm:prSet presAssocID="{1FE879F4-75A0-42AD-97C8-A5F85559508C}" presName="vert1" presStyleCnt="0"/>
      <dgm:spPr/>
    </dgm:pt>
    <dgm:pt modelId="{84A67319-5F89-4E4F-B1C1-4A43B9FD8F02}" type="pres">
      <dgm:prSet presAssocID="{F430CD89-AA5D-43E3-A369-0F9D6D42B708}" presName="thickLine" presStyleLbl="alignNode1" presStyleIdx="1" presStyleCnt="4"/>
      <dgm:spPr/>
    </dgm:pt>
    <dgm:pt modelId="{074CDEDE-C362-4F0B-B7CC-595BFB10F653}" type="pres">
      <dgm:prSet presAssocID="{F430CD89-AA5D-43E3-A369-0F9D6D42B708}" presName="horz1" presStyleCnt="0"/>
      <dgm:spPr/>
    </dgm:pt>
    <dgm:pt modelId="{3A35DD14-123A-4B9E-91F0-EC35D03DDBCC}" type="pres">
      <dgm:prSet presAssocID="{F430CD89-AA5D-43E3-A369-0F9D6D42B708}" presName="tx1" presStyleLbl="revTx" presStyleIdx="1" presStyleCnt="4"/>
      <dgm:spPr/>
    </dgm:pt>
    <dgm:pt modelId="{FC1222A1-276D-483E-896D-8DD93EC26681}" type="pres">
      <dgm:prSet presAssocID="{F430CD89-AA5D-43E3-A369-0F9D6D42B708}" presName="vert1" presStyleCnt="0"/>
      <dgm:spPr/>
    </dgm:pt>
    <dgm:pt modelId="{40E163CF-862A-4FEF-9CA7-AB07AB4C6252}" type="pres">
      <dgm:prSet presAssocID="{37293EB2-8DB7-487C-8B7F-A79958E80AA0}" presName="thickLine" presStyleLbl="alignNode1" presStyleIdx="2" presStyleCnt="4"/>
      <dgm:spPr/>
    </dgm:pt>
    <dgm:pt modelId="{8EA41C23-A9E0-4160-A9D9-2788FDA20230}" type="pres">
      <dgm:prSet presAssocID="{37293EB2-8DB7-487C-8B7F-A79958E80AA0}" presName="horz1" presStyleCnt="0"/>
      <dgm:spPr/>
    </dgm:pt>
    <dgm:pt modelId="{07587AF7-9558-4618-A6A7-DD2EB735EDC7}" type="pres">
      <dgm:prSet presAssocID="{37293EB2-8DB7-487C-8B7F-A79958E80AA0}" presName="tx1" presStyleLbl="revTx" presStyleIdx="2" presStyleCnt="4"/>
      <dgm:spPr/>
    </dgm:pt>
    <dgm:pt modelId="{AF5716C0-B269-4B06-9D9D-E1869D41B118}" type="pres">
      <dgm:prSet presAssocID="{37293EB2-8DB7-487C-8B7F-A79958E80AA0}" presName="vert1" presStyleCnt="0"/>
      <dgm:spPr/>
    </dgm:pt>
    <dgm:pt modelId="{C0339528-4739-4476-A56D-CCD845960697}" type="pres">
      <dgm:prSet presAssocID="{86C5BB1F-AD0F-4CEF-8DCF-0C729AFDB23C}" presName="thickLine" presStyleLbl="alignNode1" presStyleIdx="3" presStyleCnt="4"/>
      <dgm:spPr/>
    </dgm:pt>
    <dgm:pt modelId="{8E5BF37C-E96E-471B-A292-C4686E30BA41}" type="pres">
      <dgm:prSet presAssocID="{86C5BB1F-AD0F-4CEF-8DCF-0C729AFDB23C}" presName="horz1" presStyleCnt="0"/>
      <dgm:spPr/>
    </dgm:pt>
    <dgm:pt modelId="{6E57E7A0-BF33-4146-A220-6C87CFCDA589}" type="pres">
      <dgm:prSet presAssocID="{86C5BB1F-AD0F-4CEF-8DCF-0C729AFDB23C}" presName="tx1" presStyleLbl="revTx" presStyleIdx="3" presStyleCnt="4"/>
      <dgm:spPr/>
    </dgm:pt>
    <dgm:pt modelId="{EA5DACDC-DC9D-45A0-B814-D3F1A77A6AD3}" type="pres">
      <dgm:prSet presAssocID="{86C5BB1F-AD0F-4CEF-8DCF-0C729AFDB23C}" presName="vert1" presStyleCnt="0"/>
      <dgm:spPr/>
    </dgm:pt>
  </dgm:ptLst>
  <dgm:cxnLst>
    <dgm:cxn modelId="{E3942418-8B02-466F-A216-45B57139D579}" srcId="{660CCA73-FA02-4F3C-9CFC-A815CB65B291}" destId="{F430CD89-AA5D-43E3-A369-0F9D6D42B708}" srcOrd="1" destOrd="0" parTransId="{13309875-4229-4915-B8CB-09F1922CE5CE}" sibTransId="{096DAC96-949F-4F41-9368-0565FFCF7211}"/>
    <dgm:cxn modelId="{18F07928-390C-4507-99F0-3FD4D1085ECE}" type="presOf" srcId="{660CCA73-FA02-4F3C-9CFC-A815CB65B291}" destId="{3373A095-0F79-4CA4-B84F-73EE36270422}" srcOrd="0" destOrd="0" presId="urn:microsoft.com/office/officeart/2008/layout/LinedList"/>
    <dgm:cxn modelId="{91E2F32F-9108-457C-9D11-E7653C4C7AD0}" srcId="{660CCA73-FA02-4F3C-9CFC-A815CB65B291}" destId="{86C5BB1F-AD0F-4CEF-8DCF-0C729AFDB23C}" srcOrd="3" destOrd="0" parTransId="{D624448D-F689-4EFC-A1CA-BF2D9E9742A4}" sibTransId="{9971F2D9-3729-49F7-A8F0-901BBE5C2C2B}"/>
    <dgm:cxn modelId="{C5B24392-DE40-4CA6-999B-8C88DB99126E}" type="presOf" srcId="{37293EB2-8DB7-487C-8B7F-A79958E80AA0}" destId="{07587AF7-9558-4618-A6A7-DD2EB735EDC7}" srcOrd="0" destOrd="0" presId="urn:microsoft.com/office/officeart/2008/layout/LinedList"/>
    <dgm:cxn modelId="{E8CAEC95-6151-4523-95AB-2A87C6A57C2C}" srcId="{660CCA73-FA02-4F3C-9CFC-A815CB65B291}" destId="{1FE879F4-75A0-42AD-97C8-A5F85559508C}" srcOrd="0" destOrd="0" parTransId="{6B157701-EB0C-49CA-9B1D-C9C0094935E8}" sibTransId="{6D8CC2ED-F922-44B2-9B4D-E064A2BFF6E8}"/>
    <dgm:cxn modelId="{EFF4A1AA-DB6F-4B56-BF37-629271148B1D}" type="presOf" srcId="{F430CD89-AA5D-43E3-A369-0F9D6D42B708}" destId="{3A35DD14-123A-4B9E-91F0-EC35D03DDBCC}" srcOrd="0" destOrd="0" presId="urn:microsoft.com/office/officeart/2008/layout/LinedList"/>
    <dgm:cxn modelId="{0662F7B0-26BA-4094-A3F2-66DCE4457F8D}" type="presOf" srcId="{1FE879F4-75A0-42AD-97C8-A5F85559508C}" destId="{1E1AED56-1C10-443E-98EB-AC3B26D6159E}" srcOrd="0" destOrd="0" presId="urn:microsoft.com/office/officeart/2008/layout/LinedList"/>
    <dgm:cxn modelId="{C426B5BE-BA72-4563-9E91-BE571C6C2956}" srcId="{660CCA73-FA02-4F3C-9CFC-A815CB65B291}" destId="{37293EB2-8DB7-487C-8B7F-A79958E80AA0}" srcOrd="2" destOrd="0" parTransId="{0B1296F6-5E16-4FF5-8FDA-ECA65A1EAF3D}" sibTransId="{1401FA64-BED8-4423-9DB6-4F46EB5C0562}"/>
    <dgm:cxn modelId="{D1B7EDED-AC95-4FDF-8F5E-FC41C490ADD0}" type="presOf" srcId="{86C5BB1F-AD0F-4CEF-8DCF-0C729AFDB23C}" destId="{6E57E7A0-BF33-4146-A220-6C87CFCDA589}" srcOrd="0" destOrd="0" presId="urn:microsoft.com/office/officeart/2008/layout/LinedList"/>
    <dgm:cxn modelId="{5F4FB943-7A18-45F3-9C59-298A3526B15E}" type="presParOf" srcId="{3373A095-0F79-4CA4-B84F-73EE36270422}" destId="{D89677A1-0C8A-4B0F-9B8D-774D13139F22}" srcOrd="0" destOrd="0" presId="urn:microsoft.com/office/officeart/2008/layout/LinedList"/>
    <dgm:cxn modelId="{4A1C6E43-DCE1-4BF7-8213-3EEB8CE067CA}" type="presParOf" srcId="{3373A095-0F79-4CA4-B84F-73EE36270422}" destId="{54B55A48-917E-4F8A-9A9B-26A6806CE53B}" srcOrd="1" destOrd="0" presId="urn:microsoft.com/office/officeart/2008/layout/LinedList"/>
    <dgm:cxn modelId="{D6DDFDB2-73B1-4763-B10A-250875387AEE}" type="presParOf" srcId="{54B55A48-917E-4F8A-9A9B-26A6806CE53B}" destId="{1E1AED56-1C10-443E-98EB-AC3B26D6159E}" srcOrd="0" destOrd="0" presId="urn:microsoft.com/office/officeart/2008/layout/LinedList"/>
    <dgm:cxn modelId="{C21D89DF-84C7-4247-AB6D-7BAB4604A1C3}" type="presParOf" srcId="{54B55A48-917E-4F8A-9A9B-26A6806CE53B}" destId="{77C99F01-D44B-4557-9B73-6FA258EDC273}" srcOrd="1" destOrd="0" presId="urn:microsoft.com/office/officeart/2008/layout/LinedList"/>
    <dgm:cxn modelId="{FFCD6161-DDFE-4FCB-8DC4-1F6C15D56A35}" type="presParOf" srcId="{3373A095-0F79-4CA4-B84F-73EE36270422}" destId="{84A67319-5F89-4E4F-B1C1-4A43B9FD8F02}" srcOrd="2" destOrd="0" presId="urn:microsoft.com/office/officeart/2008/layout/LinedList"/>
    <dgm:cxn modelId="{2CFE4C27-CA4D-4203-84C1-A3227BB838E9}" type="presParOf" srcId="{3373A095-0F79-4CA4-B84F-73EE36270422}" destId="{074CDEDE-C362-4F0B-B7CC-595BFB10F653}" srcOrd="3" destOrd="0" presId="urn:microsoft.com/office/officeart/2008/layout/LinedList"/>
    <dgm:cxn modelId="{5B21A82E-3828-46C8-A11E-8F872DC413A1}" type="presParOf" srcId="{074CDEDE-C362-4F0B-B7CC-595BFB10F653}" destId="{3A35DD14-123A-4B9E-91F0-EC35D03DDBCC}" srcOrd="0" destOrd="0" presId="urn:microsoft.com/office/officeart/2008/layout/LinedList"/>
    <dgm:cxn modelId="{0CCBD974-5360-4503-B4F2-251E489C2DA6}" type="presParOf" srcId="{074CDEDE-C362-4F0B-B7CC-595BFB10F653}" destId="{FC1222A1-276D-483E-896D-8DD93EC26681}" srcOrd="1" destOrd="0" presId="urn:microsoft.com/office/officeart/2008/layout/LinedList"/>
    <dgm:cxn modelId="{4BD9459C-0189-4877-9A03-D832AD2908D4}" type="presParOf" srcId="{3373A095-0F79-4CA4-B84F-73EE36270422}" destId="{40E163CF-862A-4FEF-9CA7-AB07AB4C6252}" srcOrd="4" destOrd="0" presId="urn:microsoft.com/office/officeart/2008/layout/LinedList"/>
    <dgm:cxn modelId="{F3F41A59-C681-4B6D-8F4D-22267BEE71BA}" type="presParOf" srcId="{3373A095-0F79-4CA4-B84F-73EE36270422}" destId="{8EA41C23-A9E0-4160-A9D9-2788FDA20230}" srcOrd="5" destOrd="0" presId="urn:microsoft.com/office/officeart/2008/layout/LinedList"/>
    <dgm:cxn modelId="{A6ED063F-FA8B-45F6-99A4-5914A28BFD5B}" type="presParOf" srcId="{8EA41C23-A9E0-4160-A9D9-2788FDA20230}" destId="{07587AF7-9558-4618-A6A7-DD2EB735EDC7}" srcOrd="0" destOrd="0" presId="urn:microsoft.com/office/officeart/2008/layout/LinedList"/>
    <dgm:cxn modelId="{33DC2CF3-4FC1-4741-B52A-FE9C271BFE21}" type="presParOf" srcId="{8EA41C23-A9E0-4160-A9D9-2788FDA20230}" destId="{AF5716C0-B269-4B06-9D9D-E1869D41B118}" srcOrd="1" destOrd="0" presId="urn:microsoft.com/office/officeart/2008/layout/LinedList"/>
    <dgm:cxn modelId="{7C72DDF2-B185-4779-B0B6-BD8C1302674F}" type="presParOf" srcId="{3373A095-0F79-4CA4-B84F-73EE36270422}" destId="{C0339528-4739-4476-A56D-CCD845960697}" srcOrd="6" destOrd="0" presId="urn:microsoft.com/office/officeart/2008/layout/LinedList"/>
    <dgm:cxn modelId="{7082BDEC-8605-43B4-B745-6C1600429894}" type="presParOf" srcId="{3373A095-0F79-4CA4-B84F-73EE36270422}" destId="{8E5BF37C-E96E-471B-A292-C4686E30BA41}" srcOrd="7" destOrd="0" presId="urn:microsoft.com/office/officeart/2008/layout/LinedList"/>
    <dgm:cxn modelId="{F14E8337-77AA-4ED2-8086-671EB7716344}" type="presParOf" srcId="{8E5BF37C-E96E-471B-A292-C4686E30BA41}" destId="{6E57E7A0-BF33-4146-A220-6C87CFCDA589}" srcOrd="0" destOrd="0" presId="urn:microsoft.com/office/officeart/2008/layout/LinedList"/>
    <dgm:cxn modelId="{906AC3B9-DC1B-4D1C-B6F3-F173FA64E4DF}" type="presParOf" srcId="{8E5BF37C-E96E-471B-A292-C4686E30BA41}" destId="{EA5DACDC-DC9D-45A0-B814-D3F1A77A6A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CCA73-FA02-4F3C-9CFC-A815CB65B29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FE879F4-75A0-42AD-97C8-A5F85559508C}">
      <dgm:prSet custT="1"/>
      <dgm:spPr/>
      <dgm:t>
        <a:bodyPr/>
        <a:lstStyle/>
        <a:p>
          <a:r>
            <a:rPr lang="en-US" sz="1600" dirty="0"/>
            <a:t>1 Painting steel and made contact with an energized switch.</a:t>
          </a:r>
        </a:p>
      </dgm:t>
    </dgm:pt>
    <dgm:pt modelId="{6B157701-EB0C-49CA-9B1D-C9C0094935E8}" type="parTrans" cxnId="{E8CAEC95-6151-4523-95AB-2A87C6A57C2C}">
      <dgm:prSet/>
      <dgm:spPr/>
      <dgm:t>
        <a:bodyPr/>
        <a:lstStyle/>
        <a:p>
          <a:endParaRPr lang="en-US" sz="1600"/>
        </a:p>
      </dgm:t>
    </dgm:pt>
    <dgm:pt modelId="{6D8CC2ED-F922-44B2-9B4D-E064A2BFF6E8}" type="sibTrans" cxnId="{E8CAEC95-6151-4523-95AB-2A87C6A57C2C}">
      <dgm:prSet/>
      <dgm:spPr/>
      <dgm:t>
        <a:bodyPr/>
        <a:lstStyle/>
        <a:p>
          <a:endParaRPr lang="en-US" sz="1600"/>
        </a:p>
      </dgm:t>
    </dgm:pt>
    <dgm:pt modelId="{232D7718-AF4C-4BEA-B6B4-0D33848D2DA1}">
      <dgm:prSet custT="1"/>
      <dgm:spPr/>
      <dgm:t>
        <a:bodyPr/>
        <a:lstStyle/>
        <a:p>
          <a:r>
            <a:rPr lang="en-US" sz="1600" dirty="0"/>
            <a:t>1 Bypassing regulator when the switch broke and fell to the ground. </a:t>
          </a:r>
        </a:p>
      </dgm:t>
    </dgm:pt>
    <dgm:pt modelId="{A3E0FF76-315A-4211-B76F-B72672512B9B}" type="parTrans" cxnId="{84AD68E5-42FA-48CC-9E00-0523263D013C}">
      <dgm:prSet/>
      <dgm:spPr/>
      <dgm:t>
        <a:bodyPr/>
        <a:lstStyle/>
        <a:p>
          <a:endParaRPr lang="en-US" sz="1600"/>
        </a:p>
      </dgm:t>
    </dgm:pt>
    <dgm:pt modelId="{3EA97376-3ACB-4296-8589-CD828269367C}" type="sibTrans" cxnId="{84AD68E5-42FA-48CC-9E00-0523263D013C}">
      <dgm:prSet/>
      <dgm:spPr/>
      <dgm:t>
        <a:bodyPr/>
        <a:lstStyle/>
        <a:p>
          <a:endParaRPr lang="en-US" sz="1600"/>
        </a:p>
      </dgm:t>
    </dgm:pt>
    <dgm:pt modelId="{3373A095-0F79-4CA4-B84F-73EE36270422}" type="pres">
      <dgm:prSet presAssocID="{660CCA73-FA02-4F3C-9CFC-A815CB65B291}" presName="vert0" presStyleCnt="0">
        <dgm:presLayoutVars>
          <dgm:dir/>
          <dgm:animOne val="branch"/>
          <dgm:animLvl val="lvl"/>
        </dgm:presLayoutVars>
      </dgm:prSet>
      <dgm:spPr/>
    </dgm:pt>
    <dgm:pt modelId="{D89677A1-0C8A-4B0F-9B8D-774D13139F22}" type="pres">
      <dgm:prSet presAssocID="{1FE879F4-75A0-42AD-97C8-A5F85559508C}" presName="thickLine" presStyleLbl="alignNode1" presStyleIdx="0" presStyleCnt="2"/>
      <dgm:spPr/>
    </dgm:pt>
    <dgm:pt modelId="{54B55A48-917E-4F8A-9A9B-26A6806CE53B}" type="pres">
      <dgm:prSet presAssocID="{1FE879F4-75A0-42AD-97C8-A5F85559508C}" presName="horz1" presStyleCnt="0"/>
      <dgm:spPr/>
    </dgm:pt>
    <dgm:pt modelId="{1E1AED56-1C10-443E-98EB-AC3B26D6159E}" type="pres">
      <dgm:prSet presAssocID="{1FE879F4-75A0-42AD-97C8-A5F85559508C}" presName="tx1" presStyleLbl="revTx" presStyleIdx="0" presStyleCnt="2"/>
      <dgm:spPr/>
    </dgm:pt>
    <dgm:pt modelId="{77C99F01-D44B-4557-9B73-6FA258EDC273}" type="pres">
      <dgm:prSet presAssocID="{1FE879F4-75A0-42AD-97C8-A5F85559508C}" presName="vert1" presStyleCnt="0"/>
      <dgm:spPr/>
    </dgm:pt>
    <dgm:pt modelId="{9E023CD2-45C3-4620-BAA0-84FBECE6411A}" type="pres">
      <dgm:prSet presAssocID="{232D7718-AF4C-4BEA-B6B4-0D33848D2DA1}" presName="thickLine" presStyleLbl="alignNode1" presStyleIdx="1" presStyleCnt="2"/>
      <dgm:spPr/>
    </dgm:pt>
    <dgm:pt modelId="{4AD29A77-3EA1-4B0E-AB26-9B1955646D85}" type="pres">
      <dgm:prSet presAssocID="{232D7718-AF4C-4BEA-B6B4-0D33848D2DA1}" presName="horz1" presStyleCnt="0"/>
      <dgm:spPr/>
    </dgm:pt>
    <dgm:pt modelId="{3607AFDD-BD19-4F50-93D3-9F4275865F5F}" type="pres">
      <dgm:prSet presAssocID="{232D7718-AF4C-4BEA-B6B4-0D33848D2DA1}" presName="tx1" presStyleLbl="revTx" presStyleIdx="1" presStyleCnt="2"/>
      <dgm:spPr/>
    </dgm:pt>
    <dgm:pt modelId="{7F0641A6-78B1-4B24-B764-B0AF72193300}" type="pres">
      <dgm:prSet presAssocID="{232D7718-AF4C-4BEA-B6B4-0D33848D2DA1}" presName="vert1" presStyleCnt="0"/>
      <dgm:spPr/>
    </dgm:pt>
  </dgm:ptLst>
  <dgm:cxnLst>
    <dgm:cxn modelId="{CCBF5920-A7A4-4B67-89D1-7DAAE409D3E1}" type="presOf" srcId="{232D7718-AF4C-4BEA-B6B4-0D33848D2DA1}" destId="{3607AFDD-BD19-4F50-93D3-9F4275865F5F}" srcOrd="0" destOrd="0" presId="urn:microsoft.com/office/officeart/2008/layout/LinedList"/>
    <dgm:cxn modelId="{18F07928-390C-4507-99F0-3FD4D1085ECE}" type="presOf" srcId="{660CCA73-FA02-4F3C-9CFC-A815CB65B291}" destId="{3373A095-0F79-4CA4-B84F-73EE36270422}" srcOrd="0" destOrd="0" presId="urn:microsoft.com/office/officeart/2008/layout/LinedList"/>
    <dgm:cxn modelId="{E8CAEC95-6151-4523-95AB-2A87C6A57C2C}" srcId="{660CCA73-FA02-4F3C-9CFC-A815CB65B291}" destId="{1FE879F4-75A0-42AD-97C8-A5F85559508C}" srcOrd="0" destOrd="0" parTransId="{6B157701-EB0C-49CA-9B1D-C9C0094935E8}" sibTransId="{6D8CC2ED-F922-44B2-9B4D-E064A2BFF6E8}"/>
    <dgm:cxn modelId="{0662F7B0-26BA-4094-A3F2-66DCE4457F8D}" type="presOf" srcId="{1FE879F4-75A0-42AD-97C8-A5F85559508C}" destId="{1E1AED56-1C10-443E-98EB-AC3B26D6159E}" srcOrd="0" destOrd="0" presId="urn:microsoft.com/office/officeart/2008/layout/LinedList"/>
    <dgm:cxn modelId="{84AD68E5-42FA-48CC-9E00-0523263D013C}" srcId="{660CCA73-FA02-4F3C-9CFC-A815CB65B291}" destId="{232D7718-AF4C-4BEA-B6B4-0D33848D2DA1}" srcOrd="1" destOrd="0" parTransId="{A3E0FF76-315A-4211-B76F-B72672512B9B}" sibTransId="{3EA97376-3ACB-4296-8589-CD828269367C}"/>
    <dgm:cxn modelId="{5F4FB943-7A18-45F3-9C59-298A3526B15E}" type="presParOf" srcId="{3373A095-0F79-4CA4-B84F-73EE36270422}" destId="{D89677A1-0C8A-4B0F-9B8D-774D13139F22}" srcOrd="0" destOrd="0" presId="urn:microsoft.com/office/officeart/2008/layout/LinedList"/>
    <dgm:cxn modelId="{4A1C6E43-DCE1-4BF7-8213-3EEB8CE067CA}" type="presParOf" srcId="{3373A095-0F79-4CA4-B84F-73EE36270422}" destId="{54B55A48-917E-4F8A-9A9B-26A6806CE53B}" srcOrd="1" destOrd="0" presId="urn:microsoft.com/office/officeart/2008/layout/LinedList"/>
    <dgm:cxn modelId="{D6DDFDB2-73B1-4763-B10A-250875387AEE}" type="presParOf" srcId="{54B55A48-917E-4F8A-9A9B-26A6806CE53B}" destId="{1E1AED56-1C10-443E-98EB-AC3B26D6159E}" srcOrd="0" destOrd="0" presId="urn:microsoft.com/office/officeart/2008/layout/LinedList"/>
    <dgm:cxn modelId="{C21D89DF-84C7-4247-AB6D-7BAB4604A1C3}" type="presParOf" srcId="{54B55A48-917E-4F8A-9A9B-26A6806CE53B}" destId="{77C99F01-D44B-4557-9B73-6FA258EDC273}" srcOrd="1" destOrd="0" presId="urn:microsoft.com/office/officeart/2008/layout/LinedList"/>
    <dgm:cxn modelId="{F2747854-D71F-472F-8DCE-95A68FEB5FF1}" type="presParOf" srcId="{3373A095-0F79-4CA4-B84F-73EE36270422}" destId="{9E023CD2-45C3-4620-BAA0-84FBECE6411A}" srcOrd="2" destOrd="0" presId="urn:microsoft.com/office/officeart/2008/layout/LinedList"/>
    <dgm:cxn modelId="{5353896A-837D-4167-800F-203CA27EBF43}" type="presParOf" srcId="{3373A095-0F79-4CA4-B84F-73EE36270422}" destId="{4AD29A77-3EA1-4B0E-AB26-9B1955646D85}" srcOrd="3" destOrd="0" presId="urn:microsoft.com/office/officeart/2008/layout/LinedList"/>
    <dgm:cxn modelId="{937ACD71-B178-4908-A78E-BA982E4F9B4C}" type="presParOf" srcId="{4AD29A77-3EA1-4B0E-AB26-9B1955646D85}" destId="{3607AFDD-BD19-4F50-93D3-9F4275865F5F}" srcOrd="0" destOrd="0" presId="urn:microsoft.com/office/officeart/2008/layout/LinedList"/>
    <dgm:cxn modelId="{8BFA4455-D8A0-4FD5-8FC8-281618CF595F}" type="presParOf" srcId="{4AD29A77-3EA1-4B0E-AB26-9B1955646D85}" destId="{7F0641A6-78B1-4B24-B764-B0AF721933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C10D0-E369-4682-88E6-ADB9CD165437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819B9AA2-1D7F-476E-963A-C297F1F68ACD}">
      <dgm:prSet/>
      <dgm:spPr/>
      <dgm:t>
        <a:bodyPr/>
        <a:lstStyle/>
        <a:p>
          <a:r>
            <a:rPr lang="en-US"/>
            <a:t>Unloading Poles in a </a:t>
          </a:r>
          <a:r>
            <a:rPr lang="en-US" i="1"/>
            <a:t>Substation</a:t>
          </a:r>
          <a:endParaRPr lang="en-US"/>
        </a:p>
      </dgm:t>
    </dgm:pt>
    <dgm:pt modelId="{F74750E6-9DE1-43D8-8E4A-B67E2E8F93DC}" type="parTrans" cxnId="{A845D1A3-64DD-44A0-B116-89DC128487EC}">
      <dgm:prSet/>
      <dgm:spPr/>
      <dgm:t>
        <a:bodyPr/>
        <a:lstStyle/>
        <a:p>
          <a:endParaRPr lang="en-US"/>
        </a:p>
      </dgm:t>
    </dgm:pt>
    <dgm:pt modelId="{6F9880D3-FC44-4570-85B8-A8C8E18D9DEB}" type="sibTrans" cxnId="{A845D1A3-64DD-44A0-B116-89DC128487EC}">
      <dgm:prSet/>
      <dgm:spPr/>
      <dgm:t>
        <a:bodyPr/>
        <a:lstStyle/>
        <a:p>
          <a:endParaRPr lang="en-US"/>
        </a:p>
      </dgm:t>
    </dgm:pt>
    <dgm:pt modelId="{F7FA9D85-16FA-486C-9EA2-A6FD8E074B63}">
      <dgm:prSet/>
      <dgm:spPr/>
      <dgm:t>
        <a:bodyPr/>
        <a:lstStyle/>
        <a:p>
          <a:r>
            <a:rPr lang="en-US"/>
            <a:t>Pole Changeout</a:t>
          </a:r>
        </a:p>
      </dgm:t>
    </dgm:pt>
    <dgm:pt modelId="{A2A258AF-2FA4-4956-8C12-10AF53AB0E29}" type="parTrans" cxnId="{00F2FE05-A2E4-4986-8CE6-B98E6AC8E25C}">
      <dgm:prSet/>
      <dgm:spPr/>
      <dgm:t>
        <a:bodyPr/>
        <a:lstStyle/>
        <a:p>
          <a:endParaRPr lang="en-US"/>
        </a:p>
      </dgm:t>
    </dgm:pt>
    <dgm:pt modelId="{2267D01E-9489-4EBB-9624-811C8CA14D06}" type="sibTrans" cxnId="{00F2FE05-A2E4-4986-8CE6-B98E6AC8E25C}">
      <dgm:prSet/>
      <dgm:spPr/>
      <dgm:t>
        <a:bodyPr/>
        <a:lstStyle/>
        <a:p>
          <a:endParaRPr lang="en-US"/>
        </a:p>
      </dgm:t>
    </dgm:pt>
    <dgm:pt modelId="{BE6939CC-771A-4D50-B35E-35AD3DB9D41A}">
      <dgm:prSet/>
      <dgm:spPr/>
      <dgm:t>
        <a:bodyPr/>
        <a:lstStyle/>
        <a:p>
          <a:r>
            <a:rPr lang="en-US"/>
            <a:t>Replacing Downed Line – Lightning </a:t>
          </a:r>
        </a:p>
      </dgm:t>
    </dgm:pt>
    <dgm:pt modelId="{79D48EDD-5E21-4FF1-BF5C-46801E792609}" type="parTrans" cxnId="{03EE1CA7-E8C7-4CBA-BFB5-94408E587B4E}">
      <dgm:prSet/>
      <dgm:spPr/>
      <dgm:t>
        <a:bodyPr/>
        <a:lstStyle/>
        <a:p>
          <a:endParaRPr lang="en-US"/>
        </a:p>
      </dgm:t>
    </dgm:pt>
    <dgm:pt modelId="{659EB440-4703-44CB-950A-389C25677F28}" type="sibTrans" cxnId="{03EE1CA7-E8C7-4CBA-BFB5-94408E587B4E}">
      <dgm:prSet/>
      <dgm:spPr/>
      <dgm:t>
        <a:bodyPr/>
        <a:lstStyle/>
        <a:p>
          <a:endParaRPr lang="en-US"/>
        </a:p>
      </dgm:t>
    </dgm:pt>
    <dgm:pt modelId="{84292C44-927A-4EEC-8607-38886235F2D2}">
      <dgm:prSet/>
      <dgm:spPr/>
      <dgm:t>
        <a:bodyPr/>
        <a:lstStyle/>
        <a:p>
          <a:r>
            <a:rPr lang="en-US"/>
            <a:t>Transformer testing in a </a:t>
          </a:r>
          <a:r>
            <a:rPr lang="en-US" i="1"/>
            <a:t>Substation</a:t>
          </a:r>
          <a:endParaRPr lang="en-US"/>
        </a:p>
      </dgm:t>
    </dgm:pt>
    <dgm:pt modelId="{CB013A67-51FC-4EB7-8A7D-D6368F058C6D}" type="parTrans" cxnId="{182E07AD-0C3B-4FD6-B876-8DEF8F54E3D7}">
      <dgm:prSet/>
      <dgm:spPr/>
      <dgm:t>
        <a:bodyPr/>
        <a:lstStyle/>
        <a:p>
          <a:endParaRPr lang="en-US"/>
        </a:p>
      </dgm:t>
    </dgm:pt>
    <dgm:pt modelId="{9DA2AB41-A684-4EB4-8A61-D2E90A6DF2C0}" type="sibTrans" cxnId="{182E07AD-0C3B-4FD6-B876-8DEF8F54E3D7}">
      <dgm:prSet/>
      <dgm:spPr/>
      <dgm:t>
        <a:bodyPr/>
        <a:lstStyle/>
        <a:p>
          <a:endParaRPr lang="en-US"/>
        </a:p>
      </dgm:t>
    </dgm:pt>
    <dgm:pt modelId="{7350114E-C220-4CA0-BBDD-75751CE0A868}">
      <dgm:prSet/>
      <dgm:spPr/>
      <dgm:t>
        <a:bodyPr/>
        <a:lstStyle/>
        <a:p>
          <a:r>
            <a:rPr lang="en-US"/>
            <a:t>Rotating Power </a:t>
          </a:r>
        </a:p>
      </dgm:t>
    </dgm:pt>
    <dgm:pt modelId="{79EC958F-178B-49B8-96AA-88A6E79BBAFB}" type="parTrans" cxnId="{80CF3C8A-616D-4BB9-BCEE-CBD7A0D4354D}">
      <dgm:prSet/>
      <dgm:spPr/>
      <dgm:t>
        <a:bodyPr/>
        <a:lstStyle/>
        <a:p>
          <a:endParaRPr lang="en-US"/>
        </a:p>
      </dgm:t>
    </dgm:pt>
    <dgm:pt modelId="{1AEC1C71-EB2F-4727-9F30-95D85C13DFF4}" type="sibTrans" cxnId="{80CF3C8A-616D-4BB9-BCEE-CBD7A0D4354D}">
      <dgm:prSet/>
      <dgm:spPr/>
      <dgm:t>
        <a:bodyPr/>
        <a:lstStyle/>
        <a:p>
          <a:endParaRPr lang="en-US"/>
        </a:p>
      </dgm:t>
    </dgm:pt>
    <dgm:pt modelId="{53C7FEB9-A4EB-4122-A6CC-2A84EEBBCCD6}">
      <dgm:prSet/>
      <dgm:spPr/>
      <dgm:t>
        <a:bodyPr/>
        <a:lstStyle/>
        <a:p>
          <a:r>
            <a:rPr lang="en-US" dirty="0"/>
            <a:t>Installing Bird Guard in a </a:t>
          </a:r>
          <a:r>
            <a:rPr lang="en-US" i="1" dirty="0"/>
            <a:t>Substation</a:t>
          </a:r>
          <a:endParaRPr lang="en-US" dirty="0"/>
        </a:p>
      </dgm:t>
    </dgm:pt>
    <dgm:pt modelId="{731737C1-71E8-4577-AC3A-44297391E6F7}" type="parTrans" cxnId="{C97752EB-F720-4A1D-BC1C-39C506EA2575}">
      <dgm:prSet/>
      <dgm:spPr/>
      <dgm:t>
        <a:bodyPr/>
        <a:lstStyle/>
        <a:p>
          <a:endParaRPr lang="en-US"/>
        </a:p>
      </dgm:t>
    </dgm:pt>
    <dgm:pt modelId="{8BD77EE0-FEDA-4AB6-94B3-897879EA6F0E}" type="sibTrans" cxnId="{C97752EB-F720-4A1D-BC1C-39C506EA2575}">
      <dgm:prSet/>
      <dgm:spPr/>
      <dgm:t>
        <a:bodyPr/>
        <a:lstStyle/>
        <a:p>
          <a:endParaRPr lang="en-US"/>
        </a:p>
      </dgm:t>
    </dgm:pt>
    <dgm:pt modelId="{5C011383-883B-41E7-AA5C-252A1B3CBE0A}" type="pres">
      <dgm:prSet presAssocID="{64CC10D0-E369-4682-88E6-ADB9CD165437}" presName="vert0" presStyleCnt="0">
        <dgm:presLayoutVars>
          <dgm:dir/>
          <dgm:animOne val="branch"/>
          <dgm:animLvl val="lvl"/>
        </dgm:presLayoutVars>
      </dgm:prSet>
      <dgm:spPr/>
    </dgm:pt>
    <dgm:pt modelId="{61823678-B842-4C3E-9A21-0F9C2FFBCFD3}" type="pres">
      <dgm:prSet presAssocID="{819B9AA2-1D7F-476E-963A-C297F1F68ACD}" presName="thickLine" presStyleLbl="alignNode1" presStyleIdx="0" presStyleCnt="6"/>
      <dgm:spPr/>
    </dgm:pt>
    <dgm:pt modelId="{183DBA89-D940-4417-8137-4AFBA7C560DF}" type="pres">
      <dgm:prSet presAssocID="{819B9AA2-1D7F-476E-963A-C297F1F68ACD}" presName="horz1" presStyleCnt="0"/>
      <dgm:spPr/>
    </dgm:pt>
    <dgm:pt modelId="{22DB1853-35DC-4F7A-BB75-F54DB1E9AF13}" type="pres">
      <dgm:prSet presAssocID="{819B9AA2-1D7F-476E-963A-C297F1F68ACD}" presName="tx1" presStyleLbl="revTx" presStyleIdx="0" presStyleCnt="6"/>
      <dgm:spPr/>
    </dgm:pt>
    <dgm:pt modelId="{C08BBF9D-BB0C-4021-8AE9-C1B44AECA9BB}" type="pres">
      <dgm:prSet presAssocID="{819B9AA2-1D7F-476E-963A-C297F1F68ACD}" presName="vert1" presStyleCnt="0"/>
      <dgm:spPr/>
    </dgm:pt>
    <dgm:pt modelId="{27F82A66-EED4-4A91-A4FC-38CD8EC02158}" type="pres">
      <dgm:prSet presAssocID="{F7FA9D85-16FA-486C-9EA2-A6FD8E074B63}" presName="thickLine" presStyleLbl="alignNode1" presStyleIdx="1" presStyleCnt="6"/>
      <dgm:spPr/>
    </dgm:pt>
    <dgm:pt modelId="{E4B3C750-2AAD-4AC9-8135-3ECDED2325EA}" type="pres">
      <dgm:prSet presAssocID="{F7FA9D85-16FA-486C-9EA2-A6FD8E074B63}" presName="horz1" presStyleCnt="0"/>
      <dgm:spPr/>
    </dgm:pt>
    <dgm:pt modelId="{26A8D98E-748D-470F-AB05-CACB0CAA0C23}" type="pres">
      <dgm:prSet presAssocID="{F7FA9D85-16FA-486C-9EA2-A6FD8E074B63}" presName="tx1" presStyleLbl="revTx" presStyleIdx="1" presStyleCnt="6"/>
      <dgm:spPr/>
    </dgm:pt>
    <dgm:pt modelId="{AEC12BA2-461E-425A-9B5E-FDAE45C9A45E}" type="pres">
      <dgm:prSet presAssocID="{F7FA9D85-16FA-486C-9EA2-A6FD8E074B63}" presName="vert1" presStyleCnt="0"/>
      <dgm:spPr/>
    </dgm:pt>
    <dgm:pt modelId="{C25C39F7-187B-40D2-ABDB-D1EA615435F6}" type="pres">
      <dgm:prSet presAssocID="{BE6939CC-771A-4D50-B35E-35AD3DB9D41A}" presName="thickLine" presStyleLbl="alignNode1" presStyleIdx="2" presStyleCnt="6"/>
      <dgm:spPr/>
    </dgm:pt>
    <dgm:pt modelId="{26C7691F-A7B0-4F53-A9AB-4B095FB79171}" type="pres">
      <dgm:prSet presAssocID="{BE6939CC-771A-4D50-B35E-35AD3DB9D41A}" presName="horz1" presStyleCnt="0"/>
      <dgm:spPr/>
    </dgm:pt>
    <dgm:pt modelId="{DDF3F6EF-0B49-498C-88D6-E92DC78AABAD}" type="pres">
      <dgm:prSet presAssocID="{BE6939CC-771A-4D50-B35E-35AD3DB9D41A}" presName="tx1" presStyleLbl="revTx" presStyleIdx="2" presStyleCnt="6"/>
      <dgm:spPr/>
    </dgm:pt>
    <dgm:pt modelId="{35BC59BB-125F-4505-8321-3735ED8D03AC}" type="pres">
      <dgm:prSet presAssocID="{BE6939CC-771A-4D50-B35E-35AD3DB9D41A}" presName="vert1" presStyleCnt="0"/>
      <dgm:spPr/>
    </dgm:pt>
    <dgm:pt modelId="{FF7B5F46-5DBF-4420-8F63-CB5C79F9E125}" type="pres">
      <dgm:prSet presAssocID="{84292C44-927A-4EEC-8607-38886235F2D2}" presName="thickLine" presStyleLbl="alignNode1" presStyleIdx="3" presStyleCnt="6"/>
      <dgm:spPr/>
    </dgm:pt>
    <dgm:pt modelId="{C24F4867-4879-4F8F-9900-929617A3A26E}" type="pres">
      <dgm:prSet presAssocID="{84292C44-927A-4EEC-8607-38886235F2D2}" presName="horz1" presStyleCnt="0"/>
      <dgm:spPr/>
    </dgm:pt>
    <dgm:pt modelId="{CA6BDA31-911A-43B4-84DB-84A180AA09F5}" type="pres">
      <dgm:prSet presAssocID="{84292C44-927A-4EEC-8607-38886235F2D2}" presName="tx1" presStyleLbl="revTx" presStyleIdx="3" presStyleCnt="6"/>
      <dgm:spPr/>
    </dgm:pt>
    <dgm:pt modelId="{E01BFE37-2C84-474B-AEB1-10E591E512EB}" type="pres">
      <dgm:prSet presAssocID="{84292C44-927A-4EEC-8607-38886235F2D2}" presName="vert1" presStyleCnt="0"/>
      <dgm:spPr/>
    </dgm:pt>
    <dgm:pt modelId="{B5C1C3E8-251A-46FD-8D35-CD9DCC07CDAE}" type="pres">
      <dgm:prSet presAssocID="{7350114E-C220-4CA0-BBDD-75751CE0A868}" presName="thickLine" presStyleLbl="alignNode1" presStyleIdx="4" presStyleCnt="6"/>
      <dgm:spPr/>
    </dgm:pt>
    <dgm:pt modelId="{2DE3DD9A-7D76-41AA-BC7B-4D7E7E22A748}" type="pres">
      <dgm:prSet presAssocID="{7350114E-C220-4CA0-BBDD-75751CE0A868}" presName="horz1" presStyleCnt="0"/>
      <dgm:spPr/>
    </dgm:pt>
    <dgm:pt modelId="{C1479C8D-4596-47CC-A0F3-4781BB1B722A}" type="pres">
      <dgm:prSet presAssocID="{7350114E-C220-4CA0-BBDD-75751CE0A868}" presName="tx1" presStyleLbl="revTx" presStyleIdx="4" presStyleCnt="6"/>
      <dgm:spPr/>
    </dgm:pt>
    <dgm:pt modelId="{6E38732D-6A46-4402-8108-88D858090B21}" type="pres">
      <dgm:prSet presAssocID="{7350114E-C220-4CA0-BBDD-75751CE0A868}" presName="vert1" presStyleCnt="0"/>
      <dgm:spPr/>
    </dgm:pt>
    <dgm:pt modelId="{98027436-92B2-4A86-AF72-F941D6384CA8}" type="pres">
      <dgm:prSet presAssocID="{53C7FEB9-A4EB-4122-A6CC-2A84EEBBCCD6}" presName="thickLine" presStyleLbl="alignNode1" presStyleIdx="5" presStyleCnt="6"/>
      <dgm:spPr/>
    </dgm:pt>
    <dgm:pt modelId="{77C7AC00-8629-481C-9F96-12B8AC5BCE92}" type="pres">
      <dgm:prSet presAssocID="{53C7FEB9-A4EB-4122-A6CC-2A84EEBBCCD6}" presName="horz1" presStyleCnt="0"/>
      <dgm:spPr/>
    </dgm:pt>
    <dgm:pt modelId="{CE1E0A83-9AC5-49E0-B393-F98896828DA1}" type="pres">
      <dgm:prSet presAssocID="{53C7FEB9-A4EB-4122-A6CC-2A84EEBBCCD6}" presName="tx1" presStyleLbl="revTx" presStyleIdx="5" presStyleCnt="6"/>
      <dgm:spPr/>
    </dgm:pt>
    <dgm:pt modelId="{AC1821C9-FCC0-4B29-87B5-FF04F7458773}" type="pres">
      <dgm:prSet presAssocID="{53C7FEB9-A4EB-4122-A6CC-2A84EEBBCCD6}" presName="vert1" presStyleCnt="0"/>
      <dgm:spPr/>
    </dgm:pt>
  </dgm:ptLst>
  <dgm:cxnLst>
    <dgm:cxn modelId="{00F2FE05-A2E4-4986-8CE6-B98E6AC8E25C}" srcId="{64CC10D0-E369-4682-88E6-ADB9CD165437}" destId="{F7FA9D85-16FA-486C-9EA2-A6FD8E074B63}" srcOrd="1" destOrd="0" parTransId="{A2A258AF-2FA4-4956-8C12-10AF53AB0E29}" sibTransId="{2267D01E-9489-4EBB-9624-811C8CA14D06}"/>
    <dgm:cxn modelId="{2A4BB50A-5D3A-4D0D-9195-5B305FEDED97}" type="presOf" srcId="{819B9AA2-1D7F-476E-963A-C297F1F68ACD}" destId="{22DB1853-35DC-4F7A-BB75-F54DB1E9AF13}" srcOrd="0" destOrd="0" presId="urn:microsoft.com/office/officeart/2008/layout/LinedList"/>
    <dgm:cxn modelId="{AE86110D-1B8A-4205-B0B7-399B868F3323}" type="presOf" srcId="{64CC10D0-E369-4682-88E6-ADB9CD165437}" destId="{5C011383-883B-41E7-AA5C-252A1B3CBE0A}" srcOrd="0" destOrd="0" presId="urn:microsoft.com/office/officeart/2008/layout/LinedList"/>
    <dgm:cxn modelId="{8F6FAC0D-4491-4436-AC0C-7810E088DB2C}" type="presOf" srcId="{7350114E-C220-4CA0-BBDD-75751CE0A868}" destId="{C1479C8D-4596-47CC-A0F3-4781BB1B722A}" srcOrd="0" destOrd="0" presId="urn:microsoft.com/office/officeart/2008/layout/LinedList"/>
    <dgm:cxn modelId="{7580E616-EDBD-4009-95C4-C7F261FF1195}" type="presOf" srcId="{F7FA9D85-16FA-486C-9EA2-A6FD8E074B63}" destId="{26A8D98E-748D-470F-AB05-CACB0CAA0C23}" srcOrd="0" destOrd="0" presId="urn:microsoft.com/office/officeart/2008/layout/LinedList"/>
    <dgm:cxn modelId="{97088954-1FA4-4D43-BCA2-343DD8E006CA}" type="presOf" srcId="{53C7FEB9-A4EB-4122-A6CC-2A84EEBBCCD6}" destId="{CE1E0A83-9AC5-49E0-B393-F98896828DA1}" srcOrd="0" destOrd="0" presId="urn:microsoft.com/office/officeart/2008/layout/LinedList"/>
    <dgm:cxn modelId="{80CF3C8A-616D-4BB9-BCEE-CBD7A0D4354D}" srcId="{64CC10D0-E369-4682-88E6-ADB9CD165437}" destId="{7350114E-C220-4CA0-BBDD-75751CE0A868}" srcOrd="4" destOrd="0" parTransId="{79EC958F-178B-49B8-96AA-88A6E79BBAFB}" sibTransId="{1AEC1C71-EB2F-4727-9F30-95D85C13DFF4}"/>
    <dgm:cxn modelId="{A845D1A3-64DD-44A0-B116-89DC128487EC}" srcId="{64CC10D0-E369-4682-88E6-ADB9CD165437}" destId="{819B9AA2-1D7F-476E-963A-C297F1F68ACD}" srcOrd="0" destOrd="0" parTransId="{F74750E6-9DE1-43D8-8E4A-B67E2E8F93DC}" sibTransId="{6F9880D3-FC44-4570-85B8-A8C8E18D9DEB}"/>
    <dgm:cxn modelId="{41231CA7-30B1-44F0-A5CB-EDC0F0D15082}" type="presOf" srcId="{BE6939CC-771A-4D50-B35E-35AD3DB9D41A}" destId="{DDF3F6EF-0B49-498C-88D6-E92DC78AABAD}" srcOrd="0" destOrd="0" presId="urn:microsoft.com/office/officeart/2008/layout/LinedList"/>
    <dgm:cxn modelId="{03EE1CA7-E8C7-4CBA-BFB5-94408E587B4E}" srcId="{64CC10D0-E369-4682-88E6-ADB9CD165437}" destId="{BE6939CC-771A-4D50-B35E-35AD3DB9D41A}" srcOrd="2" destOrd="0" parTransId="{79D48EDD-5E21-4FF1-BF5C-46801E792609}" sibTransId="{659EB440-4703-44CB-950A-389C25677F28}"/>
    <dgm:cxn modelId="{379DB2AC-7859-4AF8-8759-FE274ED66EDB}" type="presOf" srcId="{84292C44-927A-4EEC-8607-38886235F2D2}" destId="{CA6BDA31-911A-43B4-84DB-84A180AA09F5}" srcOrd="0" destOrd="0" presId="urn:microsoft.com/office/officeart/2008/layout/LinedList"/>
    <dgm:cxn modelId="{182E07AD-0C3B-4FD6-B876-8DEF8F54E3D7}" srcId="{64CC10D0-E369-4682-88E6-ADB9CD165437}" destId="{84292C44-927A-4EEC-8607-38886235F2D2}" srcOrd="3" destOrd="0" parTransId="{CB013A67-51FC-4EB7-8A7D-D6368F058C6D}" sibTransId="{9DA2AB41-A684-4EB4-8A61-D2E90A6DF2C0}"/>
    <dgm:cxn modelId="{C97752EB-F720-4A1D-BC1C-39C506EA2575}" srcId="{64CC10D0-E369-4682-88E6-ADB9CD165437}" destId="{53C7FEB9-A4EB-4122-A6CC-2A84EEBBCCD6}" srcOrd="5" destOrd="0" parTransId="{731737C1-71E8-4577-AC3A-44297391E6F7}" sibTransId="{8BD77EE0-FEDA-4AB6-94B3-897879EA6F0E}"/>
    <dgm:cxn modelId="{2F966668-5126-4DDF-B8FB-358BB9C1A875}" type="presParOf" srcId="{5C011383-883B-41E7-AA5C-252A1B3CBE0A}" destId="{61823678-B842-4C3E-9A21-0F9C2FFBCFD3}" srcOrd="0" destOrd="0" presId="urn:microsoft.com/office/officeart/2008/layout/LinedList"/>
    <dgm:cxn modelId="{1330636A-E710-4A4A-BA65-E728E4AD09CB}" type="presParOf" srcId="{5C011383-883B-41E7-AA5C-252A1B3CBE0A}" destId="{183DBA89-D940-4417-8137-4AFBA7C560DF}" srcOrd="1" destOrd="0" presId="urn:microsoft.com/office/officeart/2008/layout/LinedList"/>
    <dgm:cxn modelId="{08D62197-179C-4BD7-B6D6-80A7D22CF4EA}" type="presParOf" srcId="{183DBA89-D940-4417-8137-4AFBA7C560DF}" destId="{22DB1853-35DC-4F7A-BB75-F54DB1E9AF13}" srcOrd="0" destOrd="0" presId="urn:microsoft.com/office/officeart/2008/layout/LinedList"/>
    <dgm:cxn modelId="{309943F2-F6E2-4B09-8BFE-2DF7ECDDD6C2}" type="presParOf" srcId="{183DBA89-D940-4417-8137-4AFBA7C560DF}" destId="{C08BBF9D-BB0C-4021-8AE9-C1B44AECA9BB}" srcOrd="1" destOrd="0" presId="urn:microsoft.com/office/officeart/2008/layout/LinedList"/>
    <dgm:cxn modelId="{3B02EFE2-BBAC-475F-B9C1-7F1DFCFA9FCE}" type="presParOf" srcId="{5C011383-883B-41E7-AA5C-252A1B3CBE0A}" destId="{27F82A66-EED4-4A91-A4FC-38CD8EC02158}" srcOrd="2" destOrd="0" presId="urn:microsoft.com/office/officeart/2008/layout/LinedList"/>
    <dgm:cxn modelId="{DC485902-5B62-48CE-8E9E-9FFA5A827C71}" type="presParOf" srcId="{5C011383-883B-41E7-AA5C-252A1B3CBE0A}" destId="{E4B3C750-2AAD-4AC9-8135-3ECDED2325EA}" srcOrd="3" destOrd="0" presId="urn:microsoft.com/office/officeart/2008/layout/LinedList"/>
    <dgm:cxn modelId="{E87145B4-5D0F-4F8E-A331-8EDA91366DD5}" type="presParOf" srcId="{E4B3C750-2AAD-4AC9-8135-3ECDED2325EA}" destId="{26A8D98E-748D-470F-AB05-CACB0CAA0C23}" srcOrd="0" destOrd="0" presId="urn:microsoft.com/office/officeart/2008/layout/LinedList"/>
    <dgm:cxn modelId="{05175EC9-2E1A-4016-958B-4320943FBE9E}" type="presParOf" srcId="{E4B3C750-2AAD-4AC9-8135-3ECDED2325EA}" destId="{AEC12BA2-461E-425A-9B5E-FDAE45C9A45E}" srcOrd="1" destOrd="0" presId="urn:microsoft.com/office/officeart/2008/layout/LinedList"/>
    <dgm:cxn modelId="{BF00AC48-62DD-42BC-93D5-8F0ECB0A44AC}" type="presParOf" srcId="{5C011383-883B-41E7-AA5C-252A1B3CBE0A}" destId="{C25C39F7-187B-40D2-ABDB-D1EA615435F6}" srcOrd="4" destOrd="0" presId="urn:microsoft.com/office/officeart/2008/layout/LinedList"/>
    <dgm:cxn modelId="{FCFDAC3B-C89C-43E8-8F33-8E45452564F6}" type="presParOf" srcId="{5C011383-883B-41E7-AA5C-252A1B3CBE0A}" destId="{26C7691F-A7B0-4F53-A9AB-4B095FB79171}" srcOrd="5" destOrd="0" presId="urn:microsoft.com/office/officeart/2008/layout/LinedList"/>
    <dgm:cxn modelId="{67B9DBED-DF5A-4300-92B9-B7DC0D2B0335}" type="presParOf" srcId="{26C7691F-A7B0-4F53-A9AB-4B095FB79171}" destId="{DDF3F6EF-0B49-498C-88D6-E92DC78AABAD}" srcOrd="0" destOrd="0" presId="urn:microsoft.com/office/officeart/2008/layout/LinedList"/>
    <dgm:cxn modelId="{D96E6BB5-0E08-4677-89A2-78F440B87655}" type="presParOf" srcId="{26C7691F-A7B0-4F53-A9AB-4B095FB79171}" destId="{35BC59BB-125F-4505-8321-3735ED8D03AC}" srcOrd="1" destOrd="0" presId="urn:microsoft.com/office/officeart/2008/layout/LinedList"/>
    <dgm:cxn modelId="{A23194B3-2A8C-463E-BB9C-03DB8FDA372C}" type="presParOf" srcId="{5C011383-883B-41E7-AA5C-252A1B3CBE0A}" destId="{FF7B5F46-5DBF-4420-8F63-CB5C79F9E125}" srcOrd="6" destOrd="0" presId="urn:microsoft.com/office/officeart/2008/layout/LinedList"/>
    <dgm:cxn modelId="{03F99AC3-2003-43C5-AFA2-342C24A8BBA2}" type="presParOf" srcId="{5C011383-883B-41E7-AA5C-252A1B3CBE0A}" destId="{C24F4867-4879-4F8F-9900-929617A3A26E}" srcOrd="7" destOrd="0" presId="urn:microsoft.com/office/officeart/2008/layout/LinedList"/>
    <dgm:cxn modelId="{2C4B3FCD-9F06-40C1-B691-F936E92FE407}" type="presParOf" srcId="{C24F4867-4879-4F8F-9900-929617A3A26E}" destId="{CA6BDA31-911A-43B4-84DB-84A180AA09F5}" srcOrd="0" destOrd="0" presId="urn:microsoft.com/office/officeart/2008/layout/LinedList"/>
    <dgm:cxn modelId="{0588B6F5-1EAD-46D6-9421-80D2752755F0}" type="presParOf" srcId="{C24F4867-4879-4F8F-9900-929617A3A26E}" destId="{E01BFE37-2C84-474B-AEB1-10E591E512EB}" srcOrd="1" destOrd="0" presId="urn:microsoft.com/office/officeart/2008/layout/LinedList"/>
    <dgm:cxn modelId="{89868B99-0DCA-4372-A0E6-2BF8DDECE78C}" type="presParOf" srcId="{5C011383-883B-41E7-AA5C-252A1B3CBE0A}" destId="{B5C1C3E8-251A-46FD-8D35-CD9DCC07CDAE}" srcOrd="8" destOrd="0" presId="urn:microsoft.com/office/officeart/2008/layout/LinedList"/>
    <dgm:cxn modelId="{430DF528-DBF3-4D6C-A622-715A80DD7738}" type="presParOf" srcId="{5C011383-883B-41E7-AA5C-252A1B3CBE0A}" destId="{2DE3DD9A-7D76-41AA-BC7B-4D7E7E22A748}" srcOrd="9" destOrd="0" presId="urn:microsoft.com/office/officeart/2008/layout/LinedList"/>
    <dgm:cxn modelId="{314D7B8D-826E-4B4E-B1AF-663591D1C376}" type="presParOf" srcId="{2DE3DD9A-7D76-41AA-BC7B-4D7E7E22A748}" destId="{C1479C8D-4596-47CC-A0F3-4781BB1B722A}" srcOrd="0" destOrd="0" presId="urn:microsoft.com/office/officeart/2008/layout/LinedList"/>
    <dgm:cxn modelId="{516E0812-0581-4B48-8BF1-6B7214D7F3FC}" type="presParOf" srcId="{2DE3DD9A-7D76-41AA-BC7B-4D7E7E22A748}" destId="{6E38732D-6A46-4402-8108-88D858090B21}" srcOrd="1" destOrd="0" presId="urn:microsoft.com/office/officeart/2008/layout/LinedList"/>
    <dgm:cxn modelId="{543BC28E-5821-4CB5-A41A-B3B446380853}" type="presParOf" srcId="{5C011383-883B-41E7-AA5C-252A1B3CBE0A}" destId="{98027436-92B2-4A86-AF72-F941D6384CA8}" srcOrd="10" destOrd="0" presId="urn:microsoft.com/office/officeart/2008/layout/LinedList"/>
    <dgm:cxn modelId="{8C79AF2D-B29F-4652-A7E9-A04088BC80A1}" type="presParOf" srcId="{5C011383-883B-41E7-AA5C-252A1B3CBE0A}" destId="{77C7AC00-8629-481C-9F96-12B8AC5BCE92}" srcOrd="11" destOrd="0" presId="urn:microsoft.com/office/officeart/2008/layout/LinedList"/>
    <dgm:cxn modelId="{6303A242-433A-4449-99A9-F00602B47A42}" type="presParOf" srcId="{77C7AC00-8629-481C-9F96-12B8AC5BCE92}" destId="{CE1E0A83-9AC5-49E0-B393-F98896828DA1}" srcOrd="0" destOrd="0" presId="urn:microsoft.com/office/officeart/2008/layout/LinedList"/>
    <dgm:cxn modelId="{2B4C6292-0FAE-411F-BDF4-2EE680ABC86F}" type="presParOf" srcId="{77C7AC00-8629-481C-9F96-12B8AC5BCE92}" destId="{AC1821C9-FCC0-4B29-87B5-FF04F74587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CC10D0-E369-4682-88E6-ADB9CD165437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9B9AA2-1D7F-476E-963A-C297F1F68ACD}">
      <dgm:prSet custT="1"/>
      <dgm:spPr/>
      <dgm:t>
        <a:bodyPr/>
        <a:lstStyle/>
        <a:p>
          <a:r>
            <a:rPr lang="en-US" sz="1600" dirty="0"/>
            <a:t>Irrigation Pump Panel </a:t>
          </a:r>
        </a:p>
      </dgm:t>
    </dgm:pt>
    <dgm:pt modelId="{F74750E6-9DE1-43D8-8E4A-B67E2E8F93DC}" type="parTrans" cxnId="{A845D1A3-64DD-44A0-B116-89DC128487EC}">
      <dgm:prSet/>
      <dgm:spPr/>
      <dgm:t>
        <a:bodyPr/>
        <a:lstStyle/>
        <a:p>
          <a:endParaRPr lang="en-US" sz="1600"/>
        </a:p>
      </dgm:t>
    </dgm:pt>
    <dgm:pt modelId="{6F9880D3-FC44-4570-85B8-A8C8E18D9DEB}" type="sibTrans" cxnId="{A845D1A3-64DD-44A0-B116-89DC128487EC}">
      <dgm:prSet/>
      <dgm:spPr/>
      <dgm:t>
        <a:bodyPr/>
        <a:lstStyle/>
        <a:p>
          <a:endParaRPr lang="en-US" sz="1600"/>
        </a:p>
      </dgm:t>
    </dgm:pt>
    <dgm:pt modelId="{B5FF246F-1A1E-4F53-B9BA-3E86B40A4BAB}">
      <dgm:prSet custT="1"/>
      <dgm:spPr/>
      <dgm:t>
        <a:bodyPr/>
        <a:lstStyle/>
        <a:p>
          <a:r>
            <a:rPr lang="en-US" sz="1600"/>
            <a:t>URD Maintenance</a:t>
          </a:r>
          <a:endParaRPr lang="en-US" sz="1600" dirty="0"/>
        </a:p>
      </dgm:t>
    </dgm:pt>
    <dgm:pt modelId="{4F5945D7-F13A-46AE-A790-82D1CD6400AC}" type="parTrans" cxnId="{76A9D6D4-7EC6-4ABD-9A4C-B597CACF9C91}">
      <dgm:prSet/>
      <dgm:spPr/>
      <dgm:t>
        <a:bodyPr/>
        <a:lstStyle/>
        <a:p>
          <a:endParaRPr lang="en-US" sz="1600"/>
        </a:p>
      </dgm:t>
    </dgm:pt>
    <dgm:pt modelId="{57144821-0757-4B4A-BE41-8C864469BCC9}" type="sibTrans" cxnId="{76A9D6D4-7EC6-4ABD-9A4C-B597CACF9C91}">
      <dgm:prSet/>
      <dgm:spPr/>
      <dgm:t>
        <a:bodyPr/>
        <a:lstStyle/>
        <a:p>
          <a:endParaRPr lang="en-US" sz="1600"/>
        </a:p>
      </dgm:t>
    </dgm:pt>
    <dgm:pt modelId="{21B8F52D-73E2-4793-A55B-97D26943F5F9}">
      <dgm:prSet custT="1"/>
      <dgm:spPr/>
      <dgm:t>
        <a:bodyPr/>
        <a:lstStyle/>
        <a:p>
          <a:r>
            <a:rPr lang="en-US" sz="1600" dirty="0"/>
            <a:t>Disconnecting UG Leads</a:t>
          </a:r>
        </a:p>
      </dgm:t>
    </dgm:pt>
    <dgm:pt modelId="{EC4BB868-5727-46CD-B495-C70CB54F8B13}" type="parTrans" cxnId="{E8EF3DDC-C0C7-4D46-9575-95428ED262B6}">
      <dgm:prSet/>
      <dgm:spPr/>
      <dgm:t>
        <a:bodyPr/>
        <a:lstStyle/>
        <a:p>
          <a:endParaRPr lang="en-US" sz="1600"/>
        </a:p>
      </dgm:t>
    </dgm:pt>
    <dgm:pt modelId="{3360FBBC-556C-4672-A146-4EEC285A9C2C}" type="sibTrans" cxnId="{E8EF3DDC-C0C7-4D46-9575-95428ED262B6}">
      <dgm:prSet/>
      <dgm:spPr/>
      <dgm:t>
        <a:bodyPr/>
        <a:lstStyle/>
        <a:p>
          <a:endParaRPr lang="en-US" sz="1600"/>
        </a:p>
      </dgm:t>
    </dgm:pt>
    <dgm:pt modelId="{9CA060F9-DFA3-42AD-96A7-A95D7F1375E3}">
      <dgm:prSet custT="1"/>
      <dgm:spPr/>
      <dgm:t>
        <a:bodyPr/>
        <a:lstStyle/>
        <a:p>
          <a:r>
            <a:rPr lang="en-US" sz="1600"/>
            <a:t>UG Fault Finding</a:t>
          </a:r>
          <a:endParaRPr lang="en-US" sz="1600" dirty="0"/>
        </a:p>
      </dgm:t>
    </dgm:pt>
    <dgm:pt modelId="{B4B62C24-7713-4703-B48F-54AF352F2432}" type="parTrans" cxnId="{14E76F5F-6831-4131-9584-5F170332B279}">
      <dgm:prSet/>
      <dgm:spPr/>
      <dgm:t>
        <a:bodyPr/>
        <a:lstStyle/>
        <a:p>
          <a:endParaRPr lang="en-US" sz="1600"/>
        </a:p>
      </dgm:t>
    </dgm:pt>
    <dgm:pt modelId="{E6F03DF8-59EB-40AA-AC26-964E521F64AF}" type="sibTrans" cxnId="{14E76F5F-6831-4131-9584-5F170332B279}">
      <dgm:prSet/>
      <dgm:spPr/>
      <dgm:t>
        <a:bodyPr/>
        <a:lstStyle/>
        <a:p>
          <a:endParaRPr lang="en-US" sz="1600"/>
        </a:p>
      </dgm:t>
    </dgm:pt>
    <dgm:pt modelId="{5C011383-883B-41E7-AA5C-252A1B3CBE0A}" type="pres">
      <dgm:prSet presAssocID="{64CC10D0-E369-4682-88E6-ADB9CD165437}" presName="vert0" presStyleCnt="0">
        <dgm:presLayoutVars>
          <dgm:dir/>
          <dgm:animOne val="branch"/>
          <dgm:animLvl val="lvl"/>
        </dgm:presLayoutVars>
      </dgm:prSet>
      <dgm:spPr/>
    </dgm:pt>
    <dgm:pt modelId="{61823678-B842-4C3E-9A21-0F9C2FFBCFD3}" type="pres">
      <dgm:prSet presAssocID="{819B9AA2-1D7F-476E-963A-C297F1F68ACD}" presName="thickLine" presStyleLbl="alignNode1" presStyleIdx="0" presStyleCnt="4"/>
      <dgm:spPr/>
    </dgm:pt>
    <dgm:pt modelId="{183DBA89-D940-4417-8137-4AFBA7C560DF}" type="pres">
      <dgm:prSet presAssocID="{819B9AA2-1D7F-476E-963A-C297F1F68ACD}" presName="horz1" presStyleCnt="0"/>
      <dgm:spPr/>
    </dgm:pt>
    <dgm:pt modelId="{22DB1853-35DC-4F7A-BB75-F54DB1E9AF13}" type="pres">
      <dgm:prSet presAssocID="{819B9AA2-1D7F-476E-963A-C297F1F68ACD}" presName="tx1" presStyleLbl="revTx" presStyleIdx="0" presStyleCnt="4"/>
      <dgm:spPr/>
    </dgm:pt>
    <dgm:pt modelId="{C08BBF9D-BB0C-4021-8AE9-C1B44AECA9BB}" type="pres">
      <dgm:prSet presAssocID="{819B9AA2-1D7F-476E-963A-C297F1F68ACD}" presName="vert1" presStyleCnt="0"/>
      <dgm:spPr/>
    </dgm:pt>
    <dgm:pt modelId="{C5FB6375-AF95-4D45-8321-26F24145617F}" type="pres">
      <dgm:prSet presAssocID="{B5FF246F-1A1E-4F53-B9BA-3E86B40A4BAB}" presName="thickLine" presStyleLbl="alignNode1" presStyleIdx="1" presStyleCnt="4"/>
      <dgm:spPr/>
    </dgm:pt>
    <dgm:pt modelId="{C4E7D824-6022-4B48-8597-E7E3DBEB7B40}" type="pres">
      <dgm:prSet presAssocID="{B5FF246F-1A1E-4F53-B9BA-3E86B40A4BAB}" presName="horz1" presStyleCnt="0"/>
      <dgm:spPr/>
    </dgm:pt>
    <dgm:pt modelId="{0589E264-E9DE-4B6B-8DBE-BE6DA0A987E9}" type="pres">
      <dgm:prSet presAssocID="{B5FF246F-1A1E-4F53-B9BA-3E86B40A4BAB}" presName="tx1" presStyleLbl="revTx" presStyleIdx="1" presStyleCnt="4"/>
      <dgm:spPr/>
    </dgm:pt>
    <dgm:pt modelId="{62180B32-342C-4394-816D-70F15191D90B}" type="pres">
      <dgm:prSet presAssocID="{B5FF246F-1A1E-4F53-B9BA-3E86B40A4BAB}" presName="vert1" presStyleCnt="0"/>
      <dgm:spPr/>
    </dgm:pt>
    <dgm:pt modelId="{30A9E36F-00D1-4D0E-91F5-4C580EF52E9C}" type="pres">
      <dgm:prSet presAssocID="{21B8F52D-73E2-4793-A55B-97D26943F5F9}" presName="thickLine" presStyleLbl="alignNode1" presStyleIdx="2" presStyleCnt="4"/>
      <dgm:spPr/>
    </dgm:pt>
    <dgm:pt modelId="{93DB9F17-954B-4E31-A3C5-B57800F1F7F5}" type="pres">
      <dgm:prSet presAssocID="{21B8F52D-73E2-4793-A55B-97D26943F5F9}" presName="horz1" presStyleCnt="0"/>
      <dgm:spPr/>
    </dgm:pt>
    <dgm:pt modelId="{4422ACEA-8546-4557-B2A9-FD62486A8479}" type="pres">
      <dgm:prSet presAssocID="{21B8F52D-73E2-4793-A55B-97D26943F5F9}" presName="tx1" presStyleLbl="revTx" presStyleIdx="2" presStyleCnt="4"/>
      <dgm:spPr/>
    </dgm:pt>
    <dgm:pt modelId="{2F9C2841-0B2C-4F90-8E91-9CEC66D26B12}" type="pres">
      <dgm:prSet presAssocID="{21B8F52D-73E2-4793-A55B-97D26943F5F9}" presName="vert1" presStyleCnt="0"/>
      <dgm:spPr/>
    </dgm:pt>
    <dgm:pt modelId="{BCE699BA-00AB-4A3F-9EA5-6E23A4EF1154}" type="pres">
      <dgm:prSet presAssocID="{9CA060F9-DFA3-42AD-96A7-A95D7F1375E3}" presName="thickLine" presStyleLbl="alignNode1" presStyleIdx="3" presStyleCnt="4"/>
      <dgm:spPr/>
    </dgm:pt>
    <dgm:pt modelId="{BFE9C192-6A3A-412F-8DB5-C1435637D8E0}" type="pres">
      <dgm:prSet presAssocID="{9CA060F9-DFA3-42AD-96A7-A95D7F1375E3}" presName="horz1" presStyleCnt="0"/>
      <dgm:spPr/>
    </dgm:pt>
    <dgm:pt modelId="{0270EAD6-75BA-4109-B0ED-BA79BD985C05}" type="pres">
      <dgm:prSet presAssocID="{9CA060F9-DFA3-42AD-96A7-A95D7F1375E3}" presName="tx1" presStyleLbl="revTx" presStyleIdx="3" presStyleCnt="4"/>
      <dgm:spPr/>
    </dgm:pt>
    <dgm:pt modelId="{0ACAEE8A-5AB8-4BFC-8CEE-69E2D70DCF44}" type="pres">
      <dgm:prSet presAssocID="{9CA060F9-DFA3-42AD-96A7-A95D7F1375E3}" presName="vert1" presStyleCnt="0"/>
      <dgm:spPr/>
    </dgm:pt>
  </dgm:ptLst>
  <dgm:cxnLst>
    <dgm:cxn modelId="{2A4BB50A-5D3A-4D0D-9195-5B305FEDED97}" type="presOf" srcId="{819B9AA2-1D7F-476E-963A-C297F1F68ACD}" destId="{22DB1853-35DC-4F7A-BB75-F54DB1E9AF13}" srcOrd="0" destOrd="0" presId="urn:microsoft.com/office/officeart/2008/layout/LinedList"/>
    <dgm:cxn modelId="{AE86110D-1B8A-4205-B0B7-399B868F3323}" type="presOf" srcId="{64CC10D0-E369-4682-88E6-ADB9CD165437}" destId="{5C011383-883B-41E7-AA5C-252A1B3CBE0A}" srcOrd="0" destOrd="0" presId="urn:microsoft.com/office/officeart/2008/layout/LinedList"/>
    <dgm:cxn modelId="{98374212-F387-4922-B926-0EA5AE56B0C3}" type="presOf" srcId="{9CA060F9-DFA3-42AD-96A7-A95D7F1375E3}" destId="{0270EAD6-75BA-4109-B0ED-BA79BD985C05}" srcOrd="0" destOrd="0" presId="urn:microsoft.com/office/officeart/2008/layout/LinedList"/>
    <dgm:cxn modelId="{14E76F5F-6831-4131-9584-5F170332B279}" srcId="{64CC10D0-E369-4682-88E6-ADB9CD165437}" destId="{9CA060F9-DFA3-42AD-96A7-A95D7F1375E3}" srcOrd="3" destOrd="0" parTransId="{B4B62C24-7713-4703-B48F-54AF352F2432}" sibTransId="{E6F03DF8-59EB-40AA-AC26-964E521F64AF}"/>
    <dgm:cxn modelId="{7C191E69-2F10-4D1C-9B26-BD3F3C6BC959}" type="presOf" srcId="{B5FF246F-1A1E-4F53-B9BA-3E86B40A4BAB}" destId="{0589E264-E9DE-4B6B-8DBE-BE6DA0A987E9}" srcOrd="0" destOrd="0" presId="urn:microsoft.com/office/officeart/2008/layout/LinedList"/>
    <dgm:cxn modelId="{6D8AB552-3C3B-4A25-B0F4-4F9FD1094B3F}" type="presOf" srcId="{21B8F52D-73E2-4793-A55B-97D26943F5F9}" destId="{4422ACEA-8546-4557-B2A9-FD62486A8479}" srcOrd="0" destOrd="0" presId="urn:microsoft.com/office/officeart/2008/layout/LinedList"/>
    <dgm:cxn modelId="{A845D1A3-64DD-44A0-B116-89DC128487EC}" srcId="{64CC10D0-E369-4682-88E6-ADB9CD165437}" destId="{819B9AA2-1D7F-476E-963A-C297F1F68ACD}" srcOrd="0" destOrd="0" parTransId="{F74750E6-9DE1-43D8-8E4A-B67E2E8F93DC}" sibTransId="{6F9880D3-FC44-4570-85B8-A8C8E18D9DEB}"/>
    <dgm:cxn modelId="{76A9D6D4-7EC6-4ABD-9A4C-B597CACF9C91}" srcId="{64CC10D0-E369-4682-88E6-ADB9CD165437}" destId="{B5FF246F-1A1E-4F53-B9BA-3E86B40A4BAB}" srcOrd="1" destOrd="0" parTransId="{4F5945D7-F13A-46AE-A790-82D1CD6400AC}" sibTransId="{57144821-0757-4B4A-BE41-8C864469BCC9}"/>
    <dgm:cxn modelId="{E8EF3DDC-C0C7-4D46-9575-95428ED262B6}" srcId="{64CC10D0-E369-4682-88E6-ADB9CD165437}" destId="{21B8F52D-73E2-4793-A55B-97D26943F5F9}" srcOrd="2" destOrd="0" parTransId="{EC4BB868-5727-46CD-B495-C70CB54F8B13}" sibTransId="{3360FBBC-556C-4672-A146-4EEC285A9C2C}"/>
    <dgm:cxn modelId="{2F966668-5126-4DDF-B8FB-358BB9C1A875}" type="presParOf" srcId="{5C011383-883B-41E7-AA5C-252A1B3CBE0A}" destId="{61823678-B842-4C3E-9A21-0F9C2FFBCFD3}" srcOrd="0" destOrd="0" presId="urn:microsoft.com/office/officeart/2008/layout/LinedList"/>
    <dgm:cxn modelId="{1330636A-E710-4A4A-BA65-E728E4AD09CB}" type="presParOf" srcId="{5C011383-883B-41E7-AA5C-252A1B3CBE0A}" destId="{183DBA89-D940-4417-8137-4AFBA7C560DF}" srcOrd="1" destOrd="0" presId="urn:microsoft.com/office/officeart/2008/layout/LinedList"/>
    <dgm:cxn modelId="{08D62197-179C-4BD7-B6D6-80A7D22CF4EA}" type="presParOf" srcId="{183DBA89-D940-4417-8137-4AFBA7C560DF}" destId="{22DB1853-35DC-4F7A-BB75-F54DB1E9AF13}" srcOrd="0" destOrd="0" presId="urn:microsoft.com/office/officeart/2008/layout/LinedList"/>
    <dgm:cxn modelId="{309943F2-F6E2-4B09-8BFE-2DF7ECDDD6C2}" type="presParOf" srcId="{183DBA89-D940-4417-8137-4AFBA7C560DF}" destId="{C08BBF9D-BB0C-4021-8AE9-C1B44AECA9BB}" srcOrd="1" destOrd="0" presId="urn:microsoft.com/office/officeart/2008/layout/LinedList"/>
    <dgm:cxn modelId="{5761C60D-B069-480C-83A0-83381BCDF897}" type="presParOf" srcId="{5C011383-883B-41E7-AA5C-252A1B3CBE0A}" destId="{C5FB6375-AF95-4D45-8321-26F24145617F}" srcOrd="2" destOrd="0" presId="urn:microsoft.com/office/officeart/2008/layout/LinedList"/>
    <dgm:cxn modelId="{81F9CCDC-E85A-4EEE-BF67-48F16987B474}" type="presParOf" srcId="{5C011383-883B-41E7-AA5C-252A1B3CBE0A}" destId="{C4E7D824-6022-4B48-8597-E7E3DBEB7B40}" srcOrd="3" destOrd="0" presId="urn:microsoft.com/office/officeart/2008/layout/LinedList"/>
    <dgm:cxn modelId="{1BF9A88B-7B6C-4FC1-B509-3E3915F1CE54}" type="presParOf" srcId="{C4E7D824-6022-4B48-8597-E7E3DBEB7B40}" destId="{0589E264-E9DE-4B6B-8DBE-BE6DA0A987E9}" srcOrd="0" destOrd="0" presId="urn:microsoft.com/office/officeart/2008/layout/LinedList"/>
    <dgm:cxn modelId="{A141307B-86F9-42BE-B5D2-ADB6A816A9E0}" type="presParOf" srcId="{C4E7D824-6022-4B48-8597-E7E3DBEB7B40}" destId="{62180B32-342C-4394-816D-70F15191D90B}" srcOrd="1" destOrd="0" presId="urn:microsoft.com/office/officeart/2008/layout/LinedList"/>
    <dgm:cxn modelId="{EAB1CA1A-14AC-494A-AD37-E479881D4BD7}" type="presParOf" srcId="{5C011383-883B-41E7-AA5C-252A1B3CBE0A}" destId="{30A9E36F-00D1-4D0E-91F5-4C580EF52E9C}" srcOrd="4" destOrd="0" presId="urn:microsoft.com/office/officeart/2008/layout/LinedList"/>
    <dgm:cxn modelId="{D9806A60-3EF3-42F8-88CA-D2132D566488}" type="presParOf" srcId="{5C011383-883B-41E7-AA5C-252A1B3CBE0A}" destId="{93DB9F17-954B-4E31-A3C5-B57800F1F7F5}" srcOrd="5" destOrd="0" presId="urn:microsoft.com/office/officeart/2008/layout/LinedList"/>
    <dgm:cxn modelId="{20C31FEF-61BB-478C-8D19-C23C2624ACA5}" type="presParOf" srcId="{93DB9F17-954B-4E31-A3C5-B57800F1F7F5}" destId="{4422ACEA-8546-4557-B2A9-FD62486A8479}" srcOrd="0" destOrd="0" presId="urn:microsoft.com/office/officeart/2008/layout/LinedList"/>
    <dgm:cxn modelId="{6EF8C3FF-E43E-4B93-BD4D-CBC444951A23}" type="presParOf" srcId="{93DB9F17-954B-4E31-A3C5-B57800F1F7F5}" destId="{2F9C2841-0B2C-4F90-8E91-9CEC66D26B12}" srcOrd="1" destOrd="0" presId="urn:microsoft.com/office/officeart/2008/layout/LinedList"/>
    <dgm:cxn modelId="{B924C324-5677-4B6C-BF5F-BE1B82521319}" type="presParOf" srcId="{5C011383-883B-41E7-AA5C-252A1B3CBE0A}" destId="{BCE699BA-00AB-4A3F-9EA5-6E23A4EF1154}" srcOrd="6" destOrd="0" presId="urn:microsoft.com/office/officeart/2008/layout/LinedList"/>
    <dgm:cxn modelId="{2AA0743F-1783-4B10-8DFA-C3F1D449D645}" type="presParOf" srcId="{5C011383-883B-41E7-AA5C-252A1B3CBE0A}" destId="{BFE9C192-6A3A-412F-8DB5-C1435637D8E0}" srcOrd="7" destOrd="0" presId="urn:microsoft.com/office/officeart/2008/layout/LinedList"/>
    <dgm:cxn modelId="{6AE40014-54AF-47B1-BCE3-B44258FA287E}" type="presParOf" srcId="{BFE9C192-6A3A-412F-8DB5-C1435637D8E0}" destId="{0270EAD6-75BA-4109-B0ED-BA79BD985C05}" srcOrd="0" destOrd="0" presId="urn:microsoft.com/office/officeart/2008/layout/LinedList"/>
    <dgm:cxn modelId="{E89894EB-61C8-4BCC-BC82-BE4D07AC6E3E}" type="presParOf" srcId="{BFE9C192-6A3A-412F-8DB5-C1435637D8E0}" destId="{0ACAEE8A-5AB8-4BFC-8CEE-69E2D70DCF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C10D0-E369-4682-88E6-ADB9CD165437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9B9AA2-1D7F-476E-963A-C297F1F68ACD}">
      <dgm:prSet custT="1"/>
      <dgm:spPr/>
      <dgm:t>
        <a:bodyPr/>
        <a:lstStyle/>
        <a:p>
          <a:r>
            <a:rPr lang="en-US" sz="1600" dirty="0"/>
            <a:t>Meter Loop Install</a:t>
          </a:r>
        </a:p>
      </dgm:t>
    </dgm:pt>
    <dgm:pt modelId="{F74750E6-9DE1-43D8-8E4A-B67E2E8F93DC}" type="parTrans" cxnId="{A845D1A3-64DD-44A0-B116-89DC128487EC}">
      <dgm:prSet/>
      <dgm:spPr/>
      <dgm:t>
        <a:bodyPr/>
        <a:lstStyle/>
        <a:p>
          <a:endParaRPr lang="en-US" sz="1600"/>
        </a:p>
      </dgm:t>
    </dgm:pt>
    <dgm:pt modelId="{6F9880D3-FC44-4570-85B8-A8C8E18D9DEB}" type="sibTrans" cxnId="{A845D1A3-64DD-44A0-B116-89DC128487EC}">
      <dgm:prSet/>
      <dgm:spPr/>
      <dgm:t>
        <a:bodyPr/>
        <a:lstStyle/>
        <a:p>
          <a:endParaRPr lang="en-US" sz="1600"/>
        </a:p>
      </dgm:t>
    </dgm:pt>
    <dgm:pt modelId="{5C99C3DA-C172-46DA-9803-12383C814909}">
      <dgm:prSet custT="1"/>
      <dgm:spPr/>
      <dgm:t>
        <a:bodyPr/>
        <a:lstStyle/>
        <a:p>
          <a:r>
            <a:rPr lang="en-US" sz="1600" dirty="0"/>
            <a:t>Testing CT switch</a:t>
          </a:r>
        </a:p>
      </dgm:t>
    </dgm:pt>
    <dgm:pt modelId="{904C56F5-F603-49C6-A248-EB7F426755C1}" type="parTrans" cxnId="{725775AF-3290-4125-B003-1A39499E3E75}">
      <dgm:prSet/>
      <dgm:spPr/>
      <dgm:t>
        <a:bodyPr/>
        <a:lstStyle/>
        <a:p>
          <a:endParaRPr lang="en-US" sz="1600"/>
        </a:p>
      </dgm:t>
    </dgm:pt>
    <dgm:pt modelId="{96BC466D-651A-4574-A648-D471F09353E4}" type="sibTrans" cxnId="{725775AF-3290-4125-B003-1A39499E3E75}">
      <dgm:prSet/>
      <dgm:spPr/>
      <dgm:t>
        <a:bodyPr/>
        <a:lstStyle/>
        <a:p>
          <a:endParaRPr lang="en-US" sz="1600"/>
        </a:p>
      </dgm:t>
    </dgm:pt>
    <dgm:pt modelId="{9F4444CF-6ED7-466A-A8B2-BE7B29E3368D}">
      <dgm:prSet custT="1"/>
      <dgm:spPr/>
      <dgm:t>
        <a:bodyPr/>
        <a:lstStyle/>
        <a:p>
          <a:r>
            <a:rPr lang="en-US" sz="1600" dirty="0"/>
            <a:t>Filtering Breaker Hose</a:t>
          </a:r>
        </a:p>
      </dgm:t>
    </dgm:pt>
    <dgm:pt modelId="{6C3EB08D-C336-4C42-9A65-9D832A43FF53}" type="parTrans" cxnId="{2C5202F6-71B2-423F-8037-06CF30D80BA3}">
      <dgm:prSet/>
      <dgm:spPr/>
      <dgm:t>
        <a:bodyPr/>
        <a:lstStyle/>
        <a:p>
          <a:endParaRPr lang="en-US"/>
        </a:p>
      </dgm:t>
    </dgm:pt>
    <dgm:pt modelId="{806342A2-C122-4ABF-9357-1C7D1E59109C}" type="sibTrans" cxnId="{2C5202F6-71B2-423F-8037-06CF30D80BA3}">
      <dgm:prSet/>
      <dgm:spPr/>
      <dgm:t>
        <a:bodyPr/>
        <a:lstStyle/>
        <a:p>
          <a:endParaRPr lang="en-US"/>
        </a:p>
      </dgm:t>
    </dgm:pt>
    <dgm:pt modelId="{5C011383-883B-41E7-AA5C-252A1B3CBE0A}" type="pres">
      <dgm:prSet presAssocID="{64CC10D0-E369-4682-88E6-ADB9CD165437}" presName="vert0" presStyleCnt="0">
        <dgm:presLayoutVars>
          <dgm:dir/>
          <dgm:animOne val="branch"/>
          <dgm:animLvl val="lvl"/>
        </dgm:presLayoutVars>
      </dgm:prSet>
      <dgm:spPr/>
    </dgm:pt>
    <dgm:pt modelId="{61823678-B842-4C3E-9A21-0F9C2FFBCFD3}" type="pres">
      <dgm:prSet presAssocID="{819B9AA2-1D7F-476E-963A-C297F1F68ACD}" presName="thickLine" presStyleLbl="alignNode1" presStyleIdx="0" presStyleCnt="3"/>
      <dgm:spPr/>
    </dgm:pt>
    <dgm:pt modelId="{183DBA89-D940-4417-8137-4AFBA7C560DF}" type="pres">
      <dgm:prSet presAssocID="{819B9AA2-1D7F-476E-963A-C297F1F68ACD}" presName="horz1" presStyleCnt="0"/>
      <dgm:spPr/>
    </dgm:pt>
    <dgm:pt modelId="{22DB1853-35DC-4F7A-BB75-F54DB1E9AF13}" type="pres">
      <dgm:prSet presAssocID="{819B9AA2-1D7F-476E-963A-C297F1F68ACD}" presName="tx1" presStyleLbl="revTx" presStyleIdx="0" presStyleCnt="3"/>
      <dgm:spPr/>
    </dgm:pt>
    <dgm:pt modelId="{C08BBF9D-BB0C-4021-8AE9-C1B44AECA9BB}" type="pres">
      <dgm:prSet presAssocID="{819B9AA2-1D7F-476E-963A-C297F1F68ACD}" presName="vert1" presStyleCnt="0"/>
      <dgm:spPr/>
    </dgm:pt>
    <dgm:pt modelId="{A72E3059-BF85-498C-93C5-D5B298905E32}" type="pres">
      <dgm:prSet presAssocID="{5C99C3DA-C172-46DA-9803-12383C814909}" presName="thickLine" presStyleLbl="alignNode1" presStyleIdx="1" presStyleCnt="3"/>
      <dgm:spPr/>
    </dgm:pt>
    <dgm:pt modelId="{DF2D6684-5C3F-428B-9EAA-BD0DE31C9D1D}" type="pres">
      <dgm:prSet presAssocID="{5C99C3DA-C172-46DA-9803-12383C814909}" presName="horz1" presStyleCnt="0"/>
      <dgm:spPr/>
    </dgm:pt>
    <dgm:pt modelId="{68B326F8-22F1-48DF-A54B-01B30689CBA6}" type="pres">
      <dgm:prSet presAssocID="{5C99C3DA-C172-46DA-9803-12383C814909}" presName="tx1" presStyleLbl="revTx" presStyleIdx="1" presStyleCnt="3"/>
      <dgm:spPr/>
    </dgm:pt>
    <dgm:pt modelId="{BD384AF2-77C4-4758-9A53-09285EFAEA31}" type="pres">
      <dgm:prSet presAssocID="{5C99C3DA-C172-46DA-9803-12383C814909}" presName="vert1" presStyleCnt="0"/>
      <dgm:spPr/>
    </dgm:pt>
    <dgm:pt modelId="{168BF240-8040-4166-8421-2FA9D7C9E814}" type="pres">
      <dgm:prSet presAssocID="{9F4444CF-6ED7-466A-A8B2-BE7B29E3368D}" presName="thickLine" presStyleLbl="alignNode1" presStyleIdx="2" presStyleCnt="3"/>
      <dgm:spPr/>
    </dgm:pt>
    <dgm:pt modelId="{DD9E6909-34E8-43B3-BAAA-020308B327C5}" type="pres">
      <dgm:prSet presAssocID="{9F4444CF-6ED7-466A-A8B2-BE7B29E3368D}" presName="horz1" presStyleCnt="0"/>
      <dgm:spPr/>
    </dgm:pt>
    <dgm:pt modelId="{0FC9EBE3-6F1C-4D49-BD7C-D4627FAEC567}" type="pres">
      <dgm:prSet presAssocID="{9F4444CF-6ED7-466A-A8B2-BE7B29E3368D}" presName="tx1" presStyleLbl="revTx" presStyleIdx="2" presStyleCnt="3"/>
      <dgm:spPr/>
    </dgm:pt>
    <dgm:pt modelId="{622F09F0-7EC7-439F-B2A4-9EEC69ADEA78}" type="pres">
      <dgm:prSet presAssocID="{9F4444CF-6ED7-466A-A8B2-BE7B29E3368D}" presName="vert1" presStyleCnt="0"/>
      <dgm:spPr/>
    </dgm:pt>
  </dgm:ptLst>
  <dgm:cxnLst>
    <dgm:cxn modelId="{2A4BB50A-5D3A-4D0D-9195-5B305FEDED97}" type="presOf" srcId="{819B9AA2-1D7F-476E-963A-C297F1F68ACD}" destId="{22DB1853-35DC-4F7A-BB75-F54DB1E9AF13}" srcOrd="0" destOrd="0" presId="urn:microsoft.com/office/officeart/2008/layout/LinedList"/>
    <dgm:cxn modelId="{AE86110D-1B8A-4205-B0B7-399B868F3323}" type="presOf" srcId="{64CC10D0-E369-4682-88E6-ADB9CD165437}" destId="{5C011383-883B-41E7-AA5C-252A1B3CBE0A}" srcOrd="0" destOrd="0" presId="urn:microsoft.com/office/officeart/2008/layout/LinedList"/>
    <dgm:cxn modelId="{A845D1A3-64DD-44A0-B116-89DC128487EC}" srcId="{64CC10D0-E369-4682-88E6-ADB9CD165437}" destId="{819B9AA2-1D7F-476E-963A-C297F1F68ACD}" srcOrd="0" destOrd="0" parTransId="{F74750E6-9DE1-43D8-8E4A-B67E2E8F93DC}" sibTransId="{6F9880D3-FC44-4570-85B8-A8C8E18D9DEB}"/>
    <dgm:cxn modelId="{33BA3EAD-95B3-4546-9106-5E4FBCFA80CA}" type="presOf" srcId="{9F4444CF-6ED7-466A-A8B2-BE7B29E3368D}" destId="{0FC9EBE3-6F1C-4D49-BD7C-D4627FAEC567}" srcOrd="0" destOrd="0" presId="urn:microsoft.com/office/officeart/2008/layout/LinedList"/>
    <dgm:cxn modelId="{725775AF-3290-4125-B003-1A39499E3E75}" srcId="{64CC10D0-E369-4682-88E6-ADB9CD165437}" destId="{5C99C3DA-C172-46DA-9803-12383C814909}" srcOrd="1" destOrd="0" parTransId="{904C56F5-F603-49C6-A248-EB7F426755C1}" sibTransId="{96BC466D-651A-4574-A648-D471F09353E4}"/>
    <dgm:cxn modelId="{AB1FDDC7-4D15-47E2-81FA-BBE8E6C760F9}" type="presOf" srcId="{5C99C3DA-C172-46DA-9803-12383C814909}" destId="{68B326F8-22F1-48DF-A54B-01B30689CBA6}" srcOrd="0" destOrd="0" presId="urn:microsoft.com/office/officeart/2008/layout/LinedList"/>
    <dgm:cxn modelId="{2C5202F6-71B2-423F-8037-06CF30D80BA3}" srcId="{64CC10D0-E369-4682-88E6-ADB9CD165437}" destId="{9F4444CF-6ED7-466A-A8B2-BE7B29E3368D}" srcOrd="2" destOrd="0" parTransId="{6C3EB08D-C336-4C42-9A65-9D832A43FF53}" sibTransId="{806342A2-C122-4ABF-9357-1C7D1E59109C}"/>
    <dgm:cxn modelId="{2F966668-5126-4DDF-B8FB-358BB9C1A875}" type="presParOf" srcId="{5C011383-883B-41E7-AA5C-252A1B3CBE0A}" destId="{61823678-B842-4C3E-9A21-0F9C2FFBCFD3}" srcOrd="0" destOrd="0" presId="urn:microsoft.com/office/officeart/2008/layout/LinedList"/>
    <dgm:cxn modelId="{1330636A-E710-4A4A-BA65-E728E4AD09CB}" type="presParOf" srcId="{5C011383-883B-41E7-AA5C-252A1B3CBE0A}" destId="{183DBA89-D940-4417-8137-4AFBA7C560DF}" srcOrd="1" destOrd="0" presId="urn:microsoft.com/office/officeart/2008/layout/LinedList"/>
    <dgm:cxn modelId="{08D62197-179C-4BD7-B6D6-80A7D22CF4EA}" type="presParOf" srcId="{183DBA89-D940-4417-8137-4AFBA7C560DF}" destId="{22DB1853-35DC-4F7A-BB75-F54DB1E9AF13}" srcOrd="0" destOrd="0" presId="urn:microsoft.com/office/officeart/2008/layout/LinedList"/>
    <dgm:cxn modelId="{309943F2-F6E2-4B09-8BFE-2DF7ECDDD6C2}" type="presParOf" srcId="{183DBA89-D940-4417-8137-4AFBA7C560DF}" destId="{C08BBF9D-BB0C-4021-8AE9-C1B44AECA9BB}" srcOrd="1" destOrd="0" presId="urn:microsoft.com/office/officeart/2008/layout/LinedList"/>
    <dgm:cxn modelId="{014C7288-A87E-493B-B90D-67EDAEF1DF70}" type="presParOf" srcId="{5C011383-883B-41E7-AA5C-252A1B3CBE0A}" destId="{A72E3059-BF85-498C-93C5-D5B298905E32}" srcOrd="2" destOrd="0" presId="urn:microsoft.com/office/officeart/2008/layout/LinedList"/>
    <dgm:cxn modelId="{D15B51FB-2814-42A4-AE81-AFDF326B8C36}" type="presParOf" srcId="{5C011383-883B-41E7-AA5C-252A1B3CBE0A}" destId="{DF2D6684-5C3F-428B-9EAA-BD0DE31C9D1D}" srcOrd="3" destOrd="0" presId="urn:microsoft.com/office/officeart/2008/layout/LinedList"/>
    <dgm:cxn modelId="{FCF73AB6-1705-4D4E-91BB-11600102CFD2}" type="presParOf" srcId="{DF2D6684-5C3F-428B-9EAA-BD0DE31C9D1D}" destId="{68B326F8-22F1-48DF-A54B-01B30689CBA6}" srcOrd="0" destOrd="0" presId="urn:microsoft.com/office/officeart/2008/layout/LinedList"/>
    <dgm:cxn modelId="{14937CD9-109B-4093-B67E-A47857A231C6}" type="presParOf" srcId="{DF2D6684-5C3F-428B-9EAA-BD0DE31C9D1D}" destId="{BD384AF2-77C4-4758-9A53-09285EFAEA31}" srcOrd="1" destOrd="0" presId="urn:microsoft.com/office/officeart/2008/layout/LinedList"/>
    <dgm:cxn modelId="{D394B6FB-03A1-4F2C-9F6A-EE98EA2AE251}" type="presParOf" srcId="{5C011383-883B-41E7-AA5C-252A1B3CBE0A}" destId="{168BF240-8040-4166-8421-2FA9D7C9E814}" srcOrd="4" destOrd="0" presId="urn:microsoft.com/office/officeart/2008/layout/LinedList"/>
    <dgm:cxn modelId="{3E59C790-C30D-4EA9-A53D-9BCA82EDEFE2}" type="presParOf" srcId="{5C011383-883B-41E7-AA5C-252A1B3CBE0A}" destId="{DD9E6909-34E8-43B3-BAAA-020308B327C5}" srcOrd="5" destOrd="0" presId="urn:microsoft.com/office/officeart/2008/layout/LinedList"/>
    <dgm:cxn modelId="{ED0B4B2B-A3C9-4CC6-9DFC-FF902FE6FF97}" type="presParOf" srcId="{DD9E6909-34E8-43B3-BAAA-020308B327C5}" destId="{0FC9EBE3-6F1C-4D49-BD7C-D4627FAEC567}" srcOrd="0" destOrd="0" presId="urn:microsoft.com/office/officeart/2008/layout/LinedList"/>
    <dgm:cxn modelId="{16E1832E-FDAA-4A3A-A859-D59677F9AB39}" type="presParOf" srcId="{DD9E6909-34E8-43B3-BAAA-020308B327C5}" destId="{622F09F0-7EC7-439F-B2A4-9EEC69ADEA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1F829D-421D-4F92-9DC6-068CA4D2753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B32B72-A6E3-4D89-8C6B-ACDAF914B51E}">
      <dgm:prSet/>
      <dgm:spPr/>
      <dgm:t>
        <a:bodyPr/>
        <a:lstStyle/>
        <a:p>
          <a:pPr rtl="0"/>
          <a:r>
            <a:rPr lang="en-US" dirty="0"/>
            <a:t>Clearance &amp; Lockout/Tagout procedures application</a:t>
          </a:r>
        </a:p>
      </dgm:t>
    </dgm:pt>
    <dgm:pt modelId="{BFEFE976-A4DC-45C8-83C1-AE31CB70D1F3}" type="parTrans" cxnId="{0D9A55CF-E78D-4A7D-9829-19547BE623CB}">
      <dgm:prSet/>
      <dgm:spPr/>
      <dgm:t>
        <a:bodyPr/>
        <a:lstStyle/>
        <a:p>
          <a:endParaRPr lang="en-US"/>
        </a:p>
      </dgm:t>
    </dgm:pt>
    <dgm:pt modelId="{7B4A8401-9AEE-4089-B34D-5B6C089AE77A}" type="sibTrans" cxnId="{0D9A55CF-E78D-4A7D-9829-19547BE623CB}">
      <dgm:prSet/>
      <dgm:spPr/>
      <dgm:t>
        <a:bodyPr/>
        <a:lstStyle/>
        <a:p>
          <a:endParaRPr lang="en-US"/>
        </a:p>
      </dgm:t>
    </dgm:pt>
    <dgm:pt modelId="{43407774-1FC1-444B-B09A-02B97179926D}">
      <dgm:prSet/>
      <dgm:spPr/>
      <dgm:t>
        <a:bodyPr/>
        <a:lstStyle/>
        <a:p>
          <a:pPr rtl="0"/>
          <a:r>
            <a:rPr lang="en-US" dirty="0"/>
            <a:t>Review PPE requirements &amp; application</a:t>
          </a:r>
        </a:p>
      </dgm:t>
    </dgm:pt>
    <dgm:pt modelId="{71CCA460-590E-4F19-9FCD-434DCE2F51CB}" type="parTrans" cxnId="{6749F29B-0471-4CC4-9CE0-0B7835C11922}">
      <dgm:prSet/>
      <dgm:spPr/>
      <dgm:t>
        <a:bodyPr/>
        <a:lstStyle/>
        <a:p>
          <a:endParaRPr lang="en-US"/>
        </a:p>
      </dgm:t>
    </dgm:pt>
    <dgm:pt modelId="{A0953C91-E93D-4189-BDE4-81FD8633ECE7}" type="sibTrans" cxnId="{6749F29B-0471-4CC4-9CE0-0B7835C11922}">
      <dgm:prSet/>
      <dgm:spPr/>
      <dgm:t>
        <a:bodyPr/>
        <a:lstStyle/>
        <a:p>
          <a:endParaRPr lang="en-US"/>
        </a:p>
      </dgm:t>
    </dgm:pt>
    <dgm:pt modelId="{2BBE1E2E-B6AC-4EC0-80F7-721424F5492E}">
      <dgm:prSet/>
      <dgm:spPr/>
      <dgm:t>
        <a:bodyPr/>
        <a:lstStyle/>
        <a:p>
          <a:pPr rtl="0"/>
          <a:r>
            <a:rPr lang="en-US" dirty="0"/>
            <a:t>Qualified designated observer in place</a:t>
          </a:r>
        </a:p>
      </dgm:t>
    </dgm:pt>
    <dgm:pt modelId="{0257F31F-86E5-4082-B7C3-1945688E2897}" type="parTrans" cxnId="{6743E8C4-7DA5-4600-A28D-0D71BA8FD029}">
      <dgm:prSet/>
      <dgm:spPr/>
      <dgm:t>
        <a:bodyPr/>
        <a:lstStyle/>
        <a:p>
          <a:endParaRPr lang="en-US"/>
        </a:p>
      </dgm:t>
    </dgm:pt>
    <dgm:pt modelId="{440E0D34-9B48-4135-9C09-778DA6841718}" type="sibTrans" cxnId="{6743E8C4-7DA5-4600-A28D-0D71BA8FD029}">
      <dgm:prSet/>
      <dgm:spPr/>
      <dgm:t>
        <a:bodyPr/>
        <a:lstStyle/>
        <a:p>
          <a:endParaRPr lang="en-US"/>
        </a:p>
      </dgm:t>
    </dgm:pt>
    <dgm:pt modelId="{77518834-3686-4BEF-A7C3-FF6184E1A196}" type="pres">
      <dgm:prSet presAssocID="{DB1F829D-421D-4F92-9DC6-068CA4D27533}" presName="linear" presStyleCnt="0">
        <dgm:presLayoutVars>
          <dgm:animLvl val="lvl"/>
          <dgm:resizeHandles val="exact"/>
        </dgm:presLayoutVars>
      </dgm:prSet>
      <dgm:spPr/>
    </dgm:pt>
    <dgm:pt modelId="{AD3580B3-0148-4575-95F3-EA1CD6195B99}" type="pres">
      <dgm:prSet presAssocID="{0CB32B72-A6E3-4D89-8C6B-ACDAF914B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98F198-1448-48A8-8B83-147CEC1FFFA1}" type="pres">
      <dgm:prSet presAssocID="{7B4A8401-9AEE-4089-B34D-5B6C089AE77A}" presName="spacer" presStyleCnt="0"/>
      <dgm:spPr/>
    </dgm:pt>
    <dgm:pt modelId="{E19F1854-26B1-4F6D-9F9A-5726F6304A8B}" type="pres">
      <dgm:prSet presAssocID="{43407774-1FC1-444B-B09A-02B9717992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D2F893-E592-4411-9A63-F3EF3FD8CA5A}" type="pres">
      <dgm:prSet presAssocID="{A0953C91-E93D-4189-BDE4-81FD8633ECE7}" presName="spacer" presStyleCnt="0"/>
      <dgm:spPr/>
    </dgm:pt>
    <dgm:pt modelId="{65BF52D2-1532-4722-AE85-40F433F4DEEF}" type="pres">
      <dgm:prSet presAssocID="{2BBE1E2E-B6AC-4EC0-80F7-721424F549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BB3E1C-7B84-4DE2-B786-1AC39C22B444}" type="presOf" srcId="{43407774-1FC1-444B-B09A-02B97179926D}" destId="{E19F1854-26B1-4F6D-9F9A-5726F6304A8B}" srcOrd="0" destOrd="0" presId="urn:microsoft.com/office/officeart/2005/8/layout/vList2"/>
    <dgm:cxn modelId="{1895A71D-8AC6-492E-ACF5-F88A63CB29D3}" type="presOf" srcId="{DB1F829D-421D-4F92-9DC6-068CA4D27533}" destId="{77518834-3686-4BEF-A7C3-FF6184E1A196}" srcOrd="0" destOrd="0" presId="urn:microsoft.com/office/officeart/2005/8/layout/vList2"/>
    <dgm:cxn modelId="{7CF89C5D-E567-4BB6-B42A-0E3B898418E4}" type="presOf" srcId="{0CB32B72-A6E3-4D89-8C6B-ACDAF914B51E}" destId="{AD3580B3-0148-4575-95F3-EA1CD6195B99}" srcOrd="0" destOrd="0" presId="urn:microsoft.com/office/officeart/2005/8/layout/vList2"/>
    <dgm:cxn modelId="{6749F29B-0471-4CC4-9CE0-0B7835C11922}" srcId="{DB1F829D-421D-4F92-9DC6-068CA4D27533}" destId="{43407774-1FC1-444B-B09A-02B97179926D}" srcOrd="1" destOrd="0" parTransId="{71CCA460-590E-4F19-9FCD-434DCE2F51CB}" sibTransId="{A0953C91-E93D-4189-BDE4-81FD8633ECE7}"/>
    <dgm:cxn modelId="{4817DCA3-06C1-4DD9-B6B8-005B85EF9E97}" type="presOf" srcId="{2BBE1E2E-B6AC-4EC0-80F7-721424F5492E}" destId="{65BF52D2-1532-4722-AE85-40F433F4DEEF}" srcOrd="0" destOrd="0" presId="urn:microsoft.com/office/officeart/2005/8/layout/vList2"/>
    <dgm:cxn modelId="{6743E8C4-7DA5-4600-A28D-0D71BA8FD029}" srcId="{DB1F829D-421D-4F92-9DC6-068CA4D27533}" destId="{2BBE1E2E-B6AC-4EC0-80F7-721424F5492E}" srcOrd="2" destOrd="0" parTransId="{0257F31F-86E5-4082-B7C3-1945688E2897}" sibTransId="{440E0D34-9B48-4135-9C09-778DA6841718}"/>
    <dgm:cxn modelId="{0D9A55CF-E78D-4A7D-9829-19547BE623CB}" srcId="{DB1F829D-421D-4F92-9DC6-068CA4D27533}" destId="{0CB32B72-A6E3-4D89-8C6B-ACDAF914B51E}" srcOrd="0" destOrd="0" parTransId="{BFEFE976-A4DC-45C8-83C1-AE31CB70D1F3}" sibTransId="{7B4A8401-9AEE-4089-B34D-5B6C089AE77A}"/>
    <dgm:cxn modelId="{61973B48-D09B-4878-91C6-E899FDDC4A2F}" type="presParOf" srcId="{77518834-3686-4BEF-A7C3-FF6184E1A196}" destId="{AD3580B3-0148-4575-95F3-EA1CD6195B99}" srcOrd="0" destOrd="0" presId="urn:microsoft.com/office/officeart/2005/8/layout/vList2"/>
    <dgm:cxn modelId="{AF540A02-6F45-47C9-871D-4D27D8D368F2}" type="presParOf" srcId="{77518834-3686-4BEF-A7C3-FF6184E1A196}" destId="{FC98F198-1448-48A8-8B83-147CEC1FFFA1}" srcOrd="1" destOrd="0" presId="urn:microsoft.com/office/officeart/2005/8/layout/vList2"/>
    <dgm:cxn modelId="{8933B331-8304-453A-B64C-719C087C7567}" type="presParOf" srcId="{77518834-3686-4BEF-A7C3-FF6184E1A196}" destId="{E19F1854-26B1-4F6D-9F9A-5726F6304A8B}" srcOrd="2" destOrd="0" presId="urn:microsoft.com/office/officeart/2005/8/layout/vList2"/>
    <dgm:cxn modelId="{B839A151-2FAE-4F15-8B93-69DC3DB90544}" type="presParOf" srcId="{77518834-3686-4BEF-A7C3-FF6184E1A196}" destId="{E2D2F893-E592-4411-9A63-F3EF3FD8CA5A}" srcOrd="3" destOrd="0" presId="urn:microsoft.com/office/officeart/2005/8/layout/vList2"/>
    <dgm:cxn modelId="{C083C57E-7E63-4D2A-9457-D8DF38828CF9}" type="presParOf" srcId="{77518834-3686-4BEF-A7C3-FF6184E1A196}" destId="{65BF52D2-1532-4722-AE85-40F433F4DE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817C-65FA-4801-A51C-48275ECF9FB5}">
      <dsp:nvSpPr>
        <dsp:cNvPr id="0" name=""/>
        <dsp:cNvSpPr/>
      </dsp:nvSpPr>
      <dsp:spPr>
        <a:xfrm>
          <a:off x="825441" y="205259"/>
          <a:ext cx="2998579" cy="2998579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Lineman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11</a:t>
          </a:r>
          <a:endParaRPr lang="en-US" sz="1000" kern="1200" dirty="0"/>
        </a:p>
      </dsp:txBody>
      <dsp:txXfrm>
        <a:off x="2354360" y="490838"/>
        <a:ext cx="821039" cy="517612"/>
      </dsp:txXfrm>
    </dsp:sp>
    <dsp:sp modelId="{67566664-47CA-42A9-AE3B-C7439698DC74}">
      <dsp:nvSpPr>
        <dsp:cNvPr id="0" name=""/>
        <dsp:cNvSpPr/>
      </dsp:nvSpPr>
      <dsp:spPr>
        <a:xfrm>
          <a:off x="747978" y="365898"/>
          <a:ext cx="2998579" cy="2998579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Apprentice Lineman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  <a:endParaRPr lang="en-US" sz="1000" kern="1200" dirty="0"/>
        </a:p>
      </dsp:txBody>
      <dsp:txXfrm>
        <a:off x="2800577" y="1436819"/>
        <a:ext cx="871016" cy="553309"/>
      </dsp:txXfrm>
    </dsp:sp>
    <dsp:sp modelId="{FFFD22A6-EC47-4BCB-80A1-D8D7EA8F9F2C}">
      <dsp:nvSpPr>
        <dsp:cNvPr id="0" name=""/>
        <dsp:cNvSpPr/>
      </dsp:nvSpPr>
      <dsp:spPr>
        <a:xfrm>
          <a:off x="747978" y="365898"/>
          <a:ext cx="2998579" cy="2998579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Locater	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  <a:endParaRPr lang="en-US" sz="1000" kern="1200" dirty="0"/>
        </a:p>
      </dsp:txBody>
      <dsp:txXfrm>
        <a:off x="2675636" y="2150767"/>
        <a:ext cx="785342" cy="571158"/>
      </dsp:txXfrm>
    </dsp:sp>
    <dsp:sp modelId="{E0A3F7F7-82DD-48E6-B23C-F7DA4AB123AD}">
      <dsp:nvSpPr>
        <dsp:cNvPr id="0" name=""/>
        <dsp:cNvSpPr/>
      </dsp:nvSpPr>
      <dsp:spPr>
        <a:xfrm>
          <a:off x="747978" y="365898"/>
          <a:ext cx="2998579" cy="2998579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Serviceman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  <a:endParaRPr lang="en-US" sz="1000" kern="1200" dirty="0"/>
        </a:p>
      </dsp:txBody>
      <dsp:txXfrm>
        <a:off x="1845672" y="2721925"/>
        <a:ext cx="803191" cy="571158"/>
      </dsp:txXfrm>
    </dsp:sp>
    <dsp:sp modelId="{CA3E119C-BC39-40C9-A519-58613396DFF3}">
      <dsp:nvSpPr>
        <dsp:cNvPr id="0" name=""/>
        <dsp:cNvSpPr/>
      </dsp:nvSpPr>
      <dsp:spPr>
        <a:xfrm>
          <a:off x="750197" y="350695"/>
          <a:ext cx="2998579" cy="2998579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Meter Tech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  <a:endParaRPr lang="en-US" sz="1000" kern="1200" dirty="0"/>
        </a:p>
      </dsp:txBody>
      <dsp:txXfrm>
        <a:off x="1035776" y="2135564"/>
        <a:ext cx="785342" cy="571158"/>
      </dsp:txXfrm>
    </dsp:sp>
    <dsp:sp modelId="{4487E5A4-C9DB-467C-B618-639A50E89512}">
      <dsp:nvSpPr>
        <dsp:cNvPr id="0" name=""/>
        <dsp:cNvSpPr/>
      </dsp:nvSpPr>
      <dsp:spPr>
        <a:xfrm>
          <a:off x="747978" y="365898"/>
          <a:ext cx="2998579" cy="2998579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Foreman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 2</a:t>
          </a:r>
          <a:endParaRPr lang="en-US" sz="1000" kern="1200" dirty="0"/>
        </a:p>
      </dsp:txBody>
      <dsp:txXfrm>
        <a:off x="822942" y="1436819"/>
        <a:ext cx="871016" cy="553309"/>
      </dsp:txXfrm>
    </dsp:sp>
    <dsp:sp modelId="{1B4B16B5-AEC0-4CE6-84E7-22F42DF4966F}">
      <dsp:nvSpPr>
        <dsp:cNvPr id="0" name=""/>
        <dsp:cNvSpPr/>
      </dsp:nvSpPr>
      <dsp:spPr>
        <a:xfrm>
          <a:off x="747978" y="365898"/>
          <a:ext cx="2998579" cy="2998579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Equipment Operator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 1</a:t>
          </a:r>
          <a:endParaRPr lang="en-US" sz="1000" kern="1200" dirty="0"/>
        </a:p>
      </dsp:txBody>
      <dsp:txXfrm>
        <a:off x="1397670" y="651477"/>
        <a:ext cx="821039" cy="5176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580B3-0148-4575-95F3-EA1CD6195B99}">
      <dsp:nvSpPr>
        <dsp:cNvPr id="0" name=""/>
        <dsp:cNvSpPr/>
      </dsp:nvSpPr>
      <dsp:spPr>
        <a:xfrm>
          <a:off x="0" y="51509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Observations</a:t>
          </a:r>
          <a:endParaRPr lang="en-US" sz="3600" kern="1200" dirty="0"/>
        </a:p>
      </dsp:txBody>
      <dsp:txXfrm>
        <a:off x="42151" y="93660"/>
        <a:ext cx="8145298" cy="779158"/>
      </dsp:txXfrm>
    </dsp:sp>
    <dsp:sp modelId="{FEEECF67-A8C5-4D1A-A42A-560D8D482DDC}">
      <dsp:nvSpPr>
        <dsp:cNvPr id="0" name=""/>
        <dsp:cNvSpPr/>
      </dsp:nvSpPr>
      <dsp:spPr>
        <a:xfrm>
          <a:off x="0" y="914969"/>
          <a:ext cx="8229600" cy="231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Good ROW, Overhead and Underground Inspection Programs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Hazard Recognition Program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Public Awareness and Education Program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Review Contractors Limits of liability </a:t>
          </a:r>
        </a:p>
      </dsp:txBody>
      <dsp:txXfrm>
        <a:off x="0" y="914969"/>
        <a:ext cx="8229600" cy="231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817C-65FA-4801-A51C-48275ECF9FB5}">
      <dsp:nvSpPr>
        <dsp:cNvPr id="0" name=""/>
        <dsp:cNvSpPr/>
      </dsp:nvSpPr>
      <dsp:spPr>
        <a:xfrm>
          <a:off x="1046441" y="68759"/>
          <a:ext cx="2858147" cy="2858147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Lineman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6</a:t>
          </a:r>
          <a:endParaRPr lang="en-US" sz="1100" b="1" kern="1200" dirty="0"/>
        </a:p>
      </dsp:txBody>
      <dsp:txXfrm>
        <a:off x="2503756" y="340964"/>
        <a:ext cx="782588" cy="493370"/>
      </dsp:txXfrm>
    </dsp:sp>
    <dsp:sp modelId="{67566664-47CA-42A9-AE3B-C7439698DC74}">
      <dsp:nvSpPr>
        <dsp:cNvPr id="0" name=""/>
        <dsp:cNvSpPr/>
      </dsp:nvSpPr>
      <dsp:spPr>
        <a:xfrm>
          <a:off x="989283" y="389733"/>
          <a:ext cx="2798098" cy="272467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>
        <a:off x="2904648" y="1362830"/>
        <a:ext cx="812780" cy="502766"/>
      </dsp:txXfrm>
    </dsp:sp>
    <dsp:sp modelId="{FFFD22A6-EC47-4BCB-80A1-D8D7EA8F9F2C}">
      <dsp:nvSpPr>
        <dsp:cNvPr id="0" name=""/>
        <dsp:cNvSpPr/>
      </dsp:nvSpPr>
      <dsp:spPr>
        <a:xfrm>
          <a:off x="929076" y="320566"/>
          <a:ext cx="2858147" cy="2858147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Apprentice Lineman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3</a:t>
          </a:r>
          <a:endParaRPr lang="en-US" sz="1100" b="1" kern="1200" dirty="0"/>
        </a:p>
      </dsp:txBody>
      <dsp:txXfrm>
        <a:off x="2766457" y="2021844"/>
        <a:ext cx="748562" cy="544409"/>
      </dsp:txXfrm>
    </dsp:sp>
    <dsp:sp modelId="{E0A3F7F7-82DD-48E6-B23C-F7DA4AB123AD}">
      <dsp:nvSpPr>
        <dsp:cNvPr id="0" name=""/>
        <dsp:cNvSpPr/>
      </dsp:nvSpPr>
      <dsp:spPr>
        <a:xfrm>
          <a:off x="903410" y="212185"/>
          <a:ext cx="2858147" cy="2970930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Sub Tech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2</a:t>
          </a:r>
          <a:endParaRPr lang="en-US" sz="1100" b="1" kern="1200" dirty="0"/>
        </a:p>
      </dsp:txBody>
      <dsp:txXfrm>
        <a:off x="1949696" y="2546487"/>
        <a:ext cx="765575" cy="565891"/>
      </dsp:txXfrm>
    </dsp:sp>
    <dsp:sp modelId="{D771252C-D6E7-4032-ABD8-11F89F6882D7}">
      <dsp:nvSpPr>
        <dsp:cNvPr id="0" name=""/>
        <dsp:cNvSpPr/>
      </dsp:nvSpPr>
      <dsp:spPr>
        <a:xfrm>
          <a:off x="929076" y="320566"/>
          <a:ext cx="2858147" cy="2858147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Meter Tech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1</a:t>
          </a:r>
          <a:endParaRPr lang="en-US" sz="1100" b="1" kern="1200" dirty="0"/>
        </a:p>
      </dsp:txBody>
      <dsp:txXfrm>
        <a:off x="1201280" y="2021844"/>
        <a:ext cx="748562" cy="544409"/>
      </dsp:txXfrm>
    </dsp:sp>
    <dsp:sp modelId="{10A1BCE8-6C40-4155-B9A9-EDF9B2EEA338}">
      <dsp:nvSpPr>
        <dsp:cNvPr id="0" name=""/>
        <dsp:cNvSpPr/>
      </dsp:nvSpPr>
      <dsp:spPr>
        <a:xfrm>
          <a:off x="929076" y="320566"/>
          <a:ext cx="2858147" cy="2858147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Foreman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2</a:t>
          </a:r>
          <a:endParaRPr lang="en-US" sz="1100" b="1" kern="1200" dirty="0"/>
        </a:p>
      </dsp:txBody>
      <dsp:txXfrm>
        <a:off x="1000530" y="1341333"/>
        <a:ext cx="830223" cy="527396"/>
      </dsp:txXfrm>
    </dsp:sp>
    <dsp:sp modelId="{251B5D2E-B760-4110-82D8-7E74D5ABD05B}">
      <dsp:nvSpPr>
        <dsp:cNvPr id="0" name=""/>
        <dsp:cNvSpPr/>
      </dsp:nvSpPr>
      <dsp:spPr>
        <a:xfrm>
          <a:off x="929076" y="320566"/>
          <a:ext cx="2858147" cy="2858147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Serviceman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</a:t>
          </a:r>
        </a:p>
      </dsp:txBody>
      <dsp:txXfrm>
        <a:off x="1548341" y="592771"/>
        <a:ext cx="782588" cy="493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77A1-0C8A-4B0F-9B8D-774D13139F22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AED56-1C10-443E-98EB-AC3B26D6159E}">
      <dsp:nvSpPr>
        <dsp:cNvPr id="0" name=""/>
        <dsp:cNvSpPr/>
      </dsp:nvSpPr>
      <dsp:spPr>
        <a:xfrm>
          <a:off x="0" y="62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Employee installing guy wire – contact primary</a:t>
          </a:r>
        </a:p>
      </dsp:txBody>
      <dsp:txXfrm>
        <a:off x="0" y="623"/>
        <a:ext cx="4869656" cy="510415"/>
      </dsp:txXfrm>
    </dsp:sp>
    <dsp:sp modelId="{6D81B7FF-9A83-4FB6-AB3E-AAB89AE3068F}">
      <dsp:nvSpPr>
        <dsp:cNvPr id="0" name=""/>
        <dsp:cNvSpPr/>
      </dsp:nvSpPr>
      <dsp:spPr>
        <a:xfrm>
          <a:off x="0" y="511038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9497F-4F9F-4D5F-B236-59B09A959A1B}">
      <dsp:nvSpPr>
        <dsp:cNvPr id="0" name=""/>
        <dsp:cNvSpPr/>
      </dsp:nvSpPr>
      <dsp:spPr>
        <a:xfrm>
          <a:off x="0" y="511038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Pole change-out - claw contacted primary</a:t>
          </a:r>
        </a:p>
      </dsp:txBody>
      <dsp:txXfrm>
        <a:off x="0" y="511038"/>
        <a:ext cx="4869656" cy="510415"/>
      </dsp:txXfrm>
    </dsp:sp>
    <dsp:sp modelId="{3D3FC525-1B36-4534-9AB8-1938D58AD7D0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5305A-504D-4763-A942-92AF9390D849}">
      <dsp:nvSpPr>
        <dsp:cNvPr id="0" name=""/>
        <dsp:cNvSpPr/>
      </dsp:nvSpPr>
      <dsp:spPr>
        <a:xfrm>
          <a:off x="0" y="102145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Installing PPG’s </a:t>
          </a:r>
        </a:p>
      </dsp:txBody>
      <dsp:txXfrm>
        <a:off x="0" y="1021453"/>
        <a:ext cx="4869656" cy="510415"/>
      </dsp:txXfrm>
    </dsp:sp>
    <dsp:sp modelId="{86E7AF7B-3CB3-4171-95E8-4F591DC39C8D}">
      <dsp:nvSpPr>
        <dsp:cNvPr id="0" name=""/>
        <dsp:cNvSpPr/>
      </dsp:nvSpPr>
      <dsp:spPr>
        <a:xfrm>
          <a:off x="0" y="1531869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DB0F8-FAF5-4901-9C8A-CFDC5B723FB5}">
      <dsp:nvSpPr>
        <dsp:cNvPr id="0" name=""/>
        <dsp:cNvSpPr/>
      </dsp:nvSpPr>
      <dsp:spPr>
        <a:xfrm>
          <a:off x="0" y="1531869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Fiber drop - ungrounded</a:t>
          </a:r>
        </a:p>
      </dsp:txBody>
      <dsp:txXfrm>
        <a:off x="0" y="1531869"/>
        <a:ext cx="4869656" cy="510415"/>
      </dsp:txXfrm>
    </dsp:sp>
    <dsp:sp modelId="{A3D37C22-4C4F-436A-827D-CE4A0A99B762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A5C24-3DFF-4390-A45E-D47944F870CD}">
      <dsp:nvSpPr>
        <dsp:cNvPr id="0" name=""/>
        <dsp:cNvSpPr/>
      </dsp:nvSpPr>
      <dsp:spPr>
        <a:xfrm>
          <a:off x="0" y="2042284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Inspecting damaged pole – contact w/ lightning arrester</a:t>
          </a:r>
        </a:p>
      </dsp:txBody>
      <dsp:txXfrm>
        <a:off x="0" y="2042284"/>
        <a:ext cx="4869656" cy="510415"/>
      </dsp:txXfrm>
    </dsp:sp>
    <dsp:sp modelId="{3FF2A987-7B5B-47AD-84CE-B272B63F15BA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0E5D5-E48F-4E7A-BB5B-DAED5F867B70}">
      <dsp:nvSpPr>
        <dsp:cNvPr id="0" name=""/>
        <dsp:cNvSpPr/>
      </dsp:nvSpPr>
      <dsp:spPr>
        <a:xfrm>
          <a:off x="0" y="255270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Handling wire contacting live wire</a:t>
          </a:r>
        </a:p>
      </dsp:txBody>
      <dsp:txXfrm>
        <a:off x="0" y="2552700"/>
        <a:ext cx="4869656" cy="510415"/>
      </dsp:txXfrm>
    </dsp:sp>
    <dsp:sp modelId="{471EA5E3-0AC3-4461-A629-927F008010E2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59452-4AAA-47CB-A63C-6AE913885D02}">
      <dsp:nvSpPr>
        <dsp:cNvPr id="0" name=""/>
        <dsp:cNvSpPr/>
      </dsp:nvSpPr>
      <dsp:spPr>
        <a:xfrm>
          <a:off x="0" y="3063115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Outage restoration (wire down &amp; backfeed)</a:t>
          </a:r>
        </a:p>
      </dsp:txBody>
      <dsp:txXfrm>
        <a:off x="0" y="3063115"/>
        <a:ext cx="4869656" cy="510415"/>
      </dsp:txXfrm>
    </dsp:sp>
    <dsp:sp modelId="{3B05F0D1-C727-4E63-9C27-F74361007F11}">
      <dsp:nvSpPr>
        <dsp:cNvPr id="0" name=""/>
        <dsp:cNvSpPr/>
      </dsp:nvSpPr>
      <dsp:spPr>
        <a:xfrm>
          <a:off x="0" y="357353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0F0CC-AD19-4B27-9C14-830FA32F02CD}">
      <dsp:nvSpPr>
        <dsp:cNvPr id="0" name=""/>
        <dsp:cNvSpPr/>
      </dsp:nvSpPr>
      <dsp:spPr>
        <a:xfrm>
          <a:off x="0" y="357353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Moving phases on pole</a:t>
          </a:r>
        </a:p>
      </dsp:txBody>
      <dsp:txXfrm>
        <a:off x="0" y="3573530"/>
        <a:ext cx="4869656" cy="510415"/>
      </dsp:txXfrm>
    </dsp:sp>
    <dsp:sp modelId="{81EC28AF-0A40-453C-B6BA-FCFA16FF2A41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50A8-8022-44D8-B852-722C075A284A}">
      <dsp:nvSpPr>
        <dsp:cNvPr id="0" name=""/>
        <dsp:cNvSpPr/>
      </dsp:nvSpPr>
      <dsp:spPr>
        <a:xfrm>
          <a:off x="0" y="4083946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Replacing pole – working from bucket</a:t>
          </a:r>
        </a:p>
      </dsp:txBody>
      <dsp:txXfrm>
        <a:off x="0" y="4083946"/>
        <a:ext cx="4869656" cy="510415"/>
      </dsp:txXfrm>
    </dsp:sp>
    <dsp:sp modelId="{6E7702B7-5234-4D83-860B-4A53BCB85F3E}">
      <dsp:nvSpPr>
        <dsp:cNvPr id="0" name=""/>
        <dsp:cNvSpPr/>
      </dsp:nvSpPr>
      <dsp:spPr>
        <a:xfrm>
          <a:off x="0" y="4594361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31CE0-E127-4E36-85C4-9D6BBDDDC43D}">
      <dsp:nvSpPr>
        <dsp:cNvPr id="0" name=""/>
        <dsp:cNvSpPr/>
      </dsp:nvSpPr>
      <dsp:spPr>
        <a:xfrm>
          <a:off x="0" y="4594361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Changing a switch bracket</a:t>
          </a:r>
        </a:p>
      </dsp:txBody>
      <dsp:txXfrm>
        <a:off x="0" y="4594361"/>
        <a:ext cx="4869656" cy="510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77A1-0C8A-4B0F-9B8D-774D13139F2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AED56-1C10-443E-98EB-AC3B26D6159E}">
      <dsp:nvSpPr>
        <dsp:cNvPr id="0" name=""/>
        <dsp:cNvSpPr/>
      </dsp:nvSpPr>
      <dsp:spPr>
        <a:xfrm>
          <a:off x="0" y="0"/>
          <a:ext cx="4869656" cy="70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Contact with energized elbow</a:t>
          </a:r>
        </a:p>
      </dsp:txBody>
      <dsp:txXfrm>
        <a:off x="0" y="0"/>
        <a:ext cx="4869656" cy="704849"/>
      </dsp:txXfrm>
    </dsp:sp>
    <dsp:sp modelId="{84A67319-5F89-4E4F-B1C1-4A43B9FD8F02}">
      <dsp:nvSpPr>
        <dsp:cNvPr id="0" name=""/>
        <dsp:cNvSpPr/>
      </dsp:nvSpPr>
      <dsp:spPr>
        <a:xfrm>
          <a:off x="0" y="70485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DD14-123A-4B9E-91F0-EC35D03DDBCC}">
      <dsp:nvSpPr>
        <dsp:cNvPr id="0" name=""/>
        <dsp:cNvSpPr/>
      </dsp:nvSpPr>
      <dsp:spPr>
        <a:xfrm>
          <a:off x="0" y="704849"/>
          <a:ext cx="4869656" cy="70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Contact with energized cabinet</a:t>
          </a:r>
        </a:p>
      </dsp:txBody>
      <dsp:txXfrm>
        <a:off x="0" y="704849"/>
        <a:ext cx="4869656" cy="704849"/>
      </dsp:txXfrm>
    </dsp:sp>
    <dsp:sp modelId="{40E163CF-862A-4FEF-9CA7-AB07AB4C6252}">
      <dsp:nvSpPr>
        <dsp:cNvPr id="0" name=""/>
        <dsp:cNvSpPr/>
      </dsp:nvSpPr>
      <dsp:spPr>
        <a:xfrm>
          <a:off x="0" y="140970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87AF7-9558-4618-A6A7-DD2EB735EDC7}">
      <dsp:nvSpPr>
        <dsp:cNvPr id="0" name=""/>
        <dsp:cNvSpPr/>
      </dsp:nvSpPr>
      <dsp:spPr>
        <a:xfrm>
          <a:off x="0" y="1409699"/>
          <a:ext cx="4869656" cy="70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Locating URD cable</a:t>
          </a:r>
          <a:endParaRPr lang="en-US" sz="1600" kern="1200" dirty="0"/>
        </a:p>
      </dsp:txBody>
      <dsp:txXfrm>
        <a:off x="0" y="1409699"/>
        <a:ext cx="4869656" cy="704849"/>
      </dsp:txXfrm>
    </dsp:sp>
    <dsp:sp modelId="{C0339528-4739-4476-A56D-CCD845960697}">
      <dsp:nvSpPr>
        <dsp:cNvPr id="0" name=""/>
        <dsp:cNvSpPr/>
      </dsp:nvSpPr>
      <dsp:spPr>
        <a:xfrm>
          <a:off x="0" y="2114549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7E7A0-BF33-4146-A220-6C87CFCDA589}">
      <dsp:nvSpPr>
        <dsp:cNvPr id="0" name=""/>
        <dsp:cNvSpPr/>
      </dsp:nvSpPr>
      <dsp:spPr>
        <a:xfrm>
          <a:off x="0" y="2114549"/>
          <a:ext cx="4869656" cy="70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Replacing CT in cabinet -assumed it was de-energized</a:t>
          </a:r>
          <a:endParaRPr lang="en-US" sz="1600" kern="1200" dirty="0"/>
        </a:p>
      </dsp:txBody>
      <dsp:txXfrm>
        <a:off x="0" y="2114549"/>
        <a:ext cx="4869656" cy="704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77A1-0C8A-4B0F-9B8D-774D13139F2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AED56-1C10-443E-98EB-AC3B26D6159E}">
      <dsp:nvSpPr>
        <dsp:cNvPr id="0" name=""/>
        <dsp:cNvSpPr/>
      </dsp:nvSpPr>
      <dsp:spPr>
        <a:xfrm>
          <a:off x="0" y="0"/>
          <a:ext cx="4869656" cy="140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Painting steel and made contact with an energized switch.</a:t>
          </a:r>
        </a:p>
      </dsp:txBody>
      <dsp:txXfrm>
        <a:off x="0" y="0"/>
        <a:ext cx="4869656" cy="1409699"/>
      </dsp:txXfrm>
    </dsp:sp>
    <dsp:sp modelId="{9E023CD2-45C3-4620-BAA0-84FBECE6411A}">
      <dsp:nvSpPr>
        <dsp:cNvPr id="0" name=""/>
        <dsp:cNvSpPr/>
      </dsp:nvSpPr>
      <dsp:spPr>
        <a:xfrm>
          <a:off x="0" y="1409699"/>
          <a:ext cx="486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7AFDD-BD19-4F50-93D3-9F4275865F5F}">
      <dsp:nvSpPr>
        <dsp:cNvPr id="0" name=""/>
        <dsp:cNvSpPr/>
      </dsp:nvSpPr>
      <dsp:spPr>
        <a:xfrm>
          <a:off x="0" y="1409699"/>
          <a:ext cx="4869656" cy="140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Bypassing regulator when the switch broke and fell to the ground. </a:t>
          </a:r>
        </a:p>
      </dsp:txBody>
      <dsp:txXfrm>
        <a:off x="0" y="1409699"/>
        <a:ext cx="4869656" cy="1409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23678-B842-4C3E-9A21-0F9C2FFBCFD3}">
      <dsp:nvSpPr>
        <dsp:cNvPr id="0" name=""/>
        <dsp:cNvSpPr/>
      </dsp:nvSpPr>
      <dsp:spPr>
        <a:xfrm>
          <a:off x="0" y="2263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B1853-35DC-4F7A-BB75-F54DB1E9AF13}">
      <dsp:nvSpPr>
        <dsp:cNvPr id="0" name=""/>
        <dsp:cNvSpPr/>
      </dsp:nvSpPr>
      <dsp:spPr>
        <a:xfrm>
          <a:off x="0" y="2263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Unloading Poles in a </a:t>
          </a:r>
          <a:r>
            <a:rPr lang="en-US" sz="2100" i="1" kern="1200"/>
            <a:t>Substation</a:t>
          </a:r>
          <a:endParaRPr lang="en-US" sz="2100" kern="1200"/>
        </a:p>
      </dsp:txBody>
      <dsp:txXfrm>
        <a:off x="0" y="2263"/>
        <a:ext cx="3780109" cy="771847"/>
      </dsp:txXfrm>
    </dsp:sp>
    <dsp:sp modelId="{27F82A66-EED4-4A91-A4FC-38CD8EC02158}">
      <dsp:nvSpPr>
        <dsp:cNvPr id="0" name=""/>
        <dsp:cNvSpPr/>
      </dsp:nvSpPr>
      <dsp:spPr>
        <a:xfrm>
          <a:off x="0" y="774111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8D98E-748D-470F-AB05-CACB0CAA0C23}">
      <dsp:nvSpPr>
        <dsp:cNvPr id="0" name=""/>
        <dsp:cNvSpPr/>
      </dsp:nvSpPr>
      <dsp:spPr>
        <a:xfrm>
          <a:off x="0" y="774111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Pole Changeout</a:t>
          </a:r>
        </a:p>
      </dsp:txBody>
      <dsp:txXfrm>
        <a:off x="0" y="774111"/>
        <a:ext cx="3780109" cy="771847"/>
      </dsp:txXfrm>
    </dsp:sp>
    <dsp:sp modelId="{C25C39F7-187B-40D2-ABDB-D1EA615435F6}">
      <dsp:nvSpPr>
        <dsp:cNvPr id="0" name=""/>
        <dsp:cNvSpPr/>
      </dsp:nvSpPr>
      <dsp:spPr>
        <a:xfrm>
          <a:off x="0" y="1545958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F6EF-0B49-498C-88D6-E92DC78AABAD}">
      <dsp:nvSpPr>
        <dsp:cNvPr id="0" name=""/>
        <dsp:cNvSpPr/>
      </dsp:nvSpPr>
      <dsp:spPr>
        <a:xfrm>
          <a:off x="0" y="1545958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Replacing Downed Line – Lightning </a:t>
          </a:r>
        </a:p>
      </dsp:txBody>
      <dsp:txXfrm>
        <a:off x="0" y="1545958"/>
        <a:ext cx="3780109" cy="771847"/>
      </dsp:txXfrm>
    </dsp:sp>
    <dsp:sp modelId="{FF7B5F46-5DBF-4420-8F63-CB5C79F9E125}">
      <dsp:nvSpPr>
        <dsp:cNvPr id="0" name=""/>
        <dsp:cNvSpPr/>
      </dsp:nvSpPr>
      <dsp:spPr>
        <a:xfrm>
          <a:off x="0" y="2317806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BDA31-911A-43B4-84DB-84A180AA09F5}">
      <dsp:nvSpPr>
        <dsp:cNvPr id="0" name=""/>
        <dsp:cNvSpPr/>
      </dsp:nvSpPr>
      <dsp:spPr>
        <a:xfrm>
          <a:off x="0" y="2317806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Transformer testing in a </a:t>
          </a:r>
          <a:r>
            <a:rPr lang="en-US" sz="2100" i="1" kern="1200"/>
            <a:t>Substation</a:t>
          </a:r>
          <a:endParaRPr lang="en-US" sz="2100" kern="1200"/>
        </a:p>
      </dsp:txBody>
      <dsp:txXfrm>
        <a:off x="0" y="2317806"/>
        <a:ext cx="3780109" cy="771847"/>
      </dsp:txXfrm>
    </dsp:sp>
    <dsp:sp modelId="{B5C1C3E8-251A-46FD-8D35-CD9DCC07CDAE}">
      <dsp:nvSpPr>
        <dsp:cNvPr id="0" name=""/>
        <dsp:cNvSpPr/>
      </dsp:nvSpPr>
      <dsp:spPr>
        <a:xfrm>
          <a:off x="0" y="3089654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9C8D-4596-47CC-A0F3-4781BB1B722A}">
      <dsp:nvSpPr>
        <dsp:cNvPr id="0" name=""/>
        <dsp:cNvSpPr/>
      </dsp:nvSpPr>
      <dsp:spPr>
        <a:xfrm>
          <a:off x="0" y="3089654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Rotating Power </a:t>
          </a:r>
        </a:p>
      </dsp:txBody>
      <dsp:txXfrm>
        <a:off x="0" y="3089654"/>
        <a:ext cx="3780109" cy="771847"/>
      </dsp:txXfrm>
    </dsp:sp>
    <dsp:sp modelId="{98027436-92B2-4A86-AF72-F941D6384CA8}">
      <dsp:nvSpPr>
        <dsp:cNvPr id="0" name=""/>
        <dsp:cNvSpPr/>
      </dsp:nvSpPr>
      <dsp:spPr>
        <a:xfrm>
          <a:off x="0" y="3861501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0A83-9AC5-49E0-B393-F98896828DA1}">
      <dsp:nvSpPr>
        <dsp:cNvPr id="0" name=""/>
        <dsp:cNvSpPr/>
      </dsp:nvSpPr>
      <dsp:spPr>
        <a:xfrm>
          <a:off x="0" y="3861501"/>
          <a:ext cx="3780109" cy="7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Installing Bird Guard in a </a:t>
          </a:r>
          <a:r>
            <a:rPr lang="en-US" sz="2100" i="1" kern="1200" dirty="0"/>
            <a:t>Substation</a:t>
          </a:r>
          <a:endParaRPr lang="en-US" sz="2100" kern="1200" dirty="0"/>
        </a:p>
      </dsp:txBody>
      <dsp:txXfrm>
        <a:off x="0" y="3861501"/>
        <a:ext cx="3780109" cy="771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23678-B842-4C3E-9A21-0F9C2FFBCFD3}">
      <dsp:nvSpPr>
        <dsp:cNvPr id="0" name=""/>
        <dsp:cNvSpPr/>
      </dsp:nvSpPr>
      <dsp:spPr>
        <a:xfrm>
          <a:off x="0" y="0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B1853-35DC-4F7A-BB75-F54DB1E9AF13}">
      <dsp:nvSpPr>
        <dsp:cNvPr id="0" name=""/>
        <dsp:cNvSpPr/>
      </dsp:nvSpPr>
      <dsp:spPr>
        <a:xfrm>
          <a:off x="0" y="0"/>
          <a:ext cx="3780109" cy="6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Irrigation Pump Panel </a:t>
          </a:r>
        </a:p>
      </dsp:txBody>
      <dsp:txXfrm>
        <a:off x="0" y="0"/>
        <a:ext cx="3780109" cy="659793"/>
      </dsp:txXfrm>
    </dsp:sp>
    <dsp:sp modelId="{C5FB6375-AF95-4D45-8321-26F24145617F}">
      <dsp:nvSpPr>
        <dsp:cNvPr id="0" name=""/>
        <dsp:cNvSpPr/>
      </dsp:nvSpPr>
      <dsp:spPr>
        <a:xfrm>
          <a:off x="0" y="659793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9E264-E9DE-4B6B-8DBE-BE6DA0A987E9}">
      <dsp:nvSpPr>
        <dsp:cNvPr id="0" name=""/>
        <dsp:cNvSpPr/>
      </dsp:nvSpPr>
      <dsp:spPr>
        <a:xfrm>
          <a:off x="0" y="659793"/>
          <a:ext cx="3780109" cy="6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URD Maintenance</a:t>
          </a:r>
          <a:endParaRPr lang="en-US" sz="1600" kern="1200" dirty="0"/>
        </a:p>
      </dsp:txBody>
      <dsp:txXfrm>
        <a:off x="0" y="659793"/>
        <a:ext cx="3780109" cy="659793"/>
      </dsp:txXfrm>
    </dsp:sp>
    <dsp:sp modelId="{30A9E36F-00D1-4D0E-91F5-4C580EF52E9C}">
      <dsp:nvSpPr>
        <dsp:cNvPr id="0" name=""/>
        <dsp:cNvSpPr/>
      </dsp:nvSpPr>
      <dsp:spPr>
        <a:xfrm>
          <a:off x="0" y="1319586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ACEA-8546-4557-B2A9-FD62486A8479}">
      <dsp:nvSpPr>
        <dsp:cNvPr id="0" name=""/>
        <dsp:cNvSpPr/>
      </dsp:nvSpPr>
      <dsp:spPr>
        <a:xfrm>
          <a:off x="0" y="1319586"/>
          <a:ext cx="3780109" cy="6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Disconnecting UG Leads</a:t>
          </a:r>
        </a:p>
      </dsp:txBody>
      <dsp:txXfrm>
        <a:off x="0" y="1319586"/>
        <a:ext cx="3780109" cy="659793"/>
      </dsp:txXfrm>
    </dsp:sp>
    <dsp:sp modelId="{BCE699BA-00AB-4A3F-9EA5-6E23A4EF1154}">
      <dsp:nvSpPr>
        <dsp:cNvPr id="0" name=""/>
        <dsp:cNvSpPr/>
      </dsp:nvSpPr>
      <dsp:spPr>
        <a:xfrm>
          <a:off x="0" y="1979379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0EAD6-75BA-4109-B0ED-BA79BD985C05}">
      <dsp:nvSpPr>
        <dsp:cNvPr id="0" name=""/>
        <dsp:cNvSpPr/>
      </dsp:nvSpPr>
      <dsp:spPr>
        <a:xfrm>
          <a:off x="0" y="1979379"/>
          <a:ext cx="3780109" cy="6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UG Fault Finding</a:t>
          </a:r>
          <a:endParaRPr lang="en-US" sz="1600" kern="1200" dirty="0"/>
        </a:p>
      </dsp:txBody>
      <dsp:txXfrm>
        <a:off x="0" y="1979379"/>
        <a:ext cx="3780109" cy="659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23678-B842-4C3E-9A21-0F9C2FFBCFD3}">
      <dsp:nvSpPr>
        <dsp:cNvPr id="0" name=""/>
        <dsp:cNvSpPr/>
      </dsp:nvSpPr>
      <dsp:spPr>
        <a:xfrm>
          <a:off x="0" y="581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B1853-35DC-4F7A-BB75-F54DB1E9AF13}">
      <dsp:nvSpPr>
        <dsp:cNvPr id="0" name=""/>
        <dsp:cNvSpPr/>
      </dsp:nvSpPr>
      <dsp:spPr>
        <a:xfrm>
          <a:off x="0" y="581"/>
          <a:ext cx="3780109" cy="39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Meter Loop Install</a:t>
          </a:r>
        </a:p>
      </dsp:txBody>
      <dsp:txXfrm>
        <a:off x="0" y="581"/>
        <a:ext cx="3780109" cy="396736"/>
      </dsp:txXfrm>
    </dsp:sp>
    <dsp:sp modelId="{A72E3059-BF85-498C-93C5-D5B298905E32}">
      <dsp:nvSpPr>
        <dsp:cNvPr id="0" name=""/>
        <dsp:cNvSpPr/>
      </dsp:nvSpPr>
      <dsp:spPr>
        <a:xfrm>
          <a:off x="0" y="397318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326F8-22F1-48DF-A54B-01B30689CBA6}">
      <dsp:nvSpPr>
        <dsp:cNvPr id="0" name=""/>
        <dsp:cNvSpPr/>
      </dsp:nvSpPr>
      <dsp:spPr>
        <a:xfrm>
          <a:off x="0" y="397318"/>
          <a:ext cx="3780109" cy="39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Testing CT switch</a:t>
          </a:r>
        </a:p>
      </dsp:txBody>
      <dsp:txXfrm>
        <a:off x="0" y="397318"/>
        <a:ext cx="3780109" cy="396736"/>
      </dsp:txXfrm>
    </dsp:sp>
    <dsp:sp modelId="{168BF240-8040-4166-8421-2FA9D7C9E814}">
      <dsp:nvSpPr>
        <dsp:cNvPr id="0" name=""/>
        <dsp:cNvSpPr/>
      </dsp:nvSpPr>
      <dsp:spPr>
        <a:xfrm>
          <a:off x="0" y="794054"/>
          <a:ext cx="37801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9EBE3-6F1C-4D49-BD7C-D4627FAEC567}">
      <dsp:nvSpPr>
        <dsp:cNvPr id="0" name=""/>
        <dsp:cNvSpPr/>
      </dsp:nvSpPr>
      <dsp:spPr>
        <a:xfrm>
          <a:off x="0" y="794054"/>
          <a:ext cx="3780109" cy="39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Filtering Breaker Hose</a:t>
          </a:r>
        </a:p>
      </dsp:txBody>
      <dsp:txXfrm>
        <a:off x="0" y="794054"/>
        <a:ext cx="3780109" cy="396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580B3-0148-4575-95F3-EA1CD6195B99}">
      <dsp:nvSpPr>
        <dsp:cNvPr id="0" name=""/>
        <dsp:cNvSpPr/>
      </dsp:nvSpPr>
      <dsp:spPr>
        <a:xfrm>
          <a:off x="0" y="511432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Clearance &amp; Lockout/Tagout procedures application</a:t>
          </a:r>
        </a:p>
      </dsp:txBody>
      <dsp:txXfrm>
        <a:off x="33955" y="545387"/>
        <a:ext cx="8161690" cy="627655"/>
      </dsp:txXfrm>
    </dsp:sp>
    <dsp:sp modelId="{E19F1854-26B1-4F6D-9F9A-5726F6304A8B}">
      <dsp:nvSpPr>
        <dsp:cNvPr id="0" name=""/>
        <dsp:cNvSpPr/>
      </dsp:nvSpPr>
      <dsp:spPr>
        <a:xfrm>
          <a:off x="0" y="1290517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Review PPE requirements &amp; application</a:t>
          </a:r>
        </a:p>
      </dsp:txBody>
      <dsp:txXfrm>
        <a:off x="33955" y="1324472"/>
        <a:ext cx="8161690" cy="627655"/>
      </dsp:txXfrm>
    </dsp:sp>
    <dsp:sp modelId="{65BF52D2-1532-4722-AE85-40F433F4DEEF}">
      <dsp:nvSpPr>
        <dsp:cNvPr id="0" name=""/>
        <dsp:cNvSpPr/>
      </dsp:nvSpPr>
      <dsp:spPr>
        <a:xfrm>
          <a:off x="0" y="2069602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Qualified designated observer in place</a:t>
          </a:r>
        </a:p>
      </dsp:txBody>
      <dsp:txXfrm>
        <a:off x="33955" y="2103557"/>
        <a:ext cx="81616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0.45506</cdr:x>
      <cdr:y>0.0697</cdr:y>
    </cdr:from>
    <cdr:to>
      <cdr:x>0.55861</cdr:x>
      <cdr:y>0.19689</cdr:y>
    </cdr:to>
    <cdr:sp macro="" textlink="">
      <cdr:nvSpPr>
        <cdr:cNvPr id="2" name="Callout: Line 1">
          <a:extLst xmlns:a="http://schemas.openxmlformats.org/drawingml/2006/main">
            <a:ext uri="{FF2B5EF4-FFF2-40B4-BE49-F238E27FC236}">
              <a16:creationId xmlns:a16="http://schemas.microsoft.com/office/drawing/2014/main" id="{462A4691-F6F5-3010-B97B-0EAA59FF508E}"/>
            </a:ext>
          </a:extLst>
        </cdr:cNvPr>
        <cdr:cNvSpPr/>
      </cdr:nvSpPr>
      <cdr:spPr>
        <a:xfrm xmlns:a="http://schemas.openxmlformats.org/drawingml/2006/main">
          <a:off x="3857625" y="292100"/>
          <a:ext cx="877823" cy="533060"/>
        </a:xfrm>
        <a:prstGeom xmlns:a="http://schemas.openxmlformats.org/drawingml/2006/main" prst="borderCallout1">
          <a:avLst>
            <a:gd name="adj1" fmla="val 103096"/>
            <a:gd name="adj2" fmla="val 47783"/>
            <a:gd name="adj3" fmla="val 178888"/>
            <a:gd name="adj4" fmla="val 53535"/>
          </a:avLst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National </a:t>
          </a:r>
          <a:r>
            <a:rPr lang="en-US" sz="800" dirty="0"/>
            <a:t>Count</a:t>
          </a:r>
          <a:r>
            <a:rPr lang="en-US" sz="1400" dirty="0"/>
            <a:t> </a:t>
          </a:r>
          <a:r>
            <a:rPr lang="en-US" dirty="0"/>
            <a:t>28</a:t>
          </a:r>
        </a:p>
      </cdr:txBody>
    </cdr:sp>
  </cdr:relSizeAnchor>
  <cdr:relSizeAnchor xmlns:cdr="http://schemas.openxmlformats.org/drawingml/2006/chartDrawing">
    <cdr:from>
      <cdr:x>0.87753</cdr:x>
      <cdr:y>0.4697</cdr:y>
    </cdr:from>
    <cdr:to>
      <cdr:x>0.98108</cdr:x>
      <cdr:y>0.59689</cdr:y>
    </cdr:to>
    <cdr:sp macro="" textlink="">
      <cdr:nvSpPr>
        <cdr:cNvPr id="3" name="Callout: Line 2">
          <a:extLst xmlns:a="http://schemas.openxmlformats.org/drawingml/2006/main">
            <a:ext uri="{FF2B5EF4-FFF2-40B4-BE49-F238E27FC236}">
              <a16:creationId xmlns:a16="http://schemas.microsoft.com/office/drawing/2014/main" id="{9592A279-76E3-20DA-D22E-F8D9E66A823A}"/>
            </a:ext>
          </a:extLst>
        </cdr:cNvPr>
        <cdr:cNvSpPr/>
      </cdr:nvSpPr>
      <cdr:spPr>
        <a:xfrm xmlns:a="http://schemas.openxmlformats.org/drawingml/2006/main">
          <a:off x="7439025" y="1968500"/>
          <a:ext cx="877823" cy="533060"/>
        </a:xfrm>
        <a:prstGeom xmlns:a="http://schemas.openxmlformats.org/drawingml/2006/main" prst="borderCallout1">
          <a:avLst>
            <a:gd name="adj1" fmla="val 103096"/>
            <a:gd name="adj2" fmla="val 47783"/>
            <a:gd name="adj3" fmla="val 192721"/>
            <a:gd name="adj4" fmla="val 84617"/>
          </a:avLst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National </a:t>
          </a:r>
          <a:r>
            <a:rPr lang="en-US" sz="800" dirty="0"/>
            <a:t>Count</a:t>
          </a:r>
          <a:r>
            <a:rPr lang="en-US" sz="1400" dirty="0"/>
            <a:t> </a:t>
          </a:r>
          <a:r>
            <a:rPr lang="en-US" sz="1800" dirty="0"/>
            <a:t>18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1730-DADC-4A61-B82F-F7EDAD8E77D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FCED-7B29-4047-89C9-6B6A041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high of 27 in 2016.  In 2021, nationwide employee contacts reached 18, including 7 SIF events and 1 fatality.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Although national counts are lower than past years, severity of events are higher.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4A2D-D1A0-40C1-BFD3-794289B94D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1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</a:t>
            </a:r>
            <a:r>
              <a:rPr lang="en-US" baseline="0" dirty="0"/>
              <a:t> reasons for electric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FCED-7B29-4047-89C9-6B6A041177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of 137 in 2018, 126 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FCED-7B29-4047-89C9-6B6A041177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99 total fatalities between 2016-2020. High of 28 in 2018, 10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FCED-7B29-4047-89C9-6B6A041177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2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Public Contact Causes</a:t>
            </a:r>
            <a:r>
              <a:rPr lang="en-US" dirty="0"/>
              <a:t>		</a:t>
            </a:r>
            <a:r>
              <a:rPr lang="en-US" b="1" u="sng" dirty="0"/>
              <a:t>Sum Total Incurred</a:t>
            </a:r>
            <a:r>
              <a:rPr lang="en-US" dirty="0"/>
              <a:t>	</a:t>
            </a:r>
            <a:r>
              <a:rPr lang="en-US" b="1" u="sng" dirty="0"/>
              <a:t>Claim Count</a:t>
            </a:r>
            <a:r>
              <a:rPr lang="en-US" dirty="0"/>
              <a:t>	</a:t>
            </a:r>
            <a:r>
              <a:rPr lang="en-US" b="1" u="sng" dirty="0"/>
              <a:t>Fatality</a:t>
            </a:r>
            <a:r>
              <a:rPr lang="en-US" b="1" u="sng" baseline="0" dirty="0"/>
              <a:t> Count</a:t>
            </a:r>
            <a:endParaRPr lang="en-US" b="1" u="sng" dirty="0"/>
          </a:p>
          <a:p>
            <a:r>
              <a:rPr lang="en-US" dirty="0"/>
              <a:t>Other			$6,170,897		89		15	</a:t>
            </a:r>
          </a:p>
          <a:p>
            <a:r>
              <a:rPr lang="en-US" dirty="0"/>
              <a:t>Truck, Boom, Bed, Crane or Lift	$1,507,383		77		12	</a:t>
            </a:r>
          </a:p>
          <a:p>
            <a:r>
              <a:rPr lang="en-US" dirty="0"/>
              <a:t>Antenna, Ladder, Pole		$7,560,607		61		17	</a:t>
            </a:r>
          </a:p>
          <a:p>
            <a:r>
              <a:rPr lang="en-US" dirty="0"/>
              <a:t>Contractor Other		$599,182		57		5	</a:t>
            </a:r>
          </a:p>
          <a:p>
            <a:r>
              <a:rPr lang="en-US" dirty="0"/>
              <a:t>Independent Contractor - Line Work	$2,804,686		52		11	</a:t>
            </a:r>
          </a:p>
          <a:p>
            <a:r>
              <a:rPr lang="en-US" dirty="0"/>
              <a:t>Farm / Irrigation Equipment	$2,180,718		48		10	</a:t>
            </a:r>
          </a:p>
          <a:p>
            <a:r>
              <a:rPr lang="en-US" dirty="0"/>
              <a:t>Property owner tree incident	$4,750,341		45		6	</a:t>
            </a:r>
          </a:p>
          <a:p>
            <a:r>
              <a:rPr lang="en-US" dirty="0"/>
              <a:t>UG Dig-in			$131,893		42		2	</a:t>
            </a:r>
          </a:p>
          <a:p>
            <a:r>
              <a:rPr lang="en-US" dirty="0"/>
              <a:t>Vehicle accident 		$3,791,730		27		11	</a:t>
            </a:r>
          </a:p>
          <a:p>
            <a:r>
              <a:rPr lang="en-US" dirty="0"/>
              <a:t>(Public electrical contact as result of vehicle accident)	</a:t>
            </a:r>
          </a:p>
          <a:p>
            <a:r>
              <a:rPr lang="en-US" dirty="0"/>
              <a:t>Aircraft Wire Strike		$6,969,051		23		7	</a:t>
            </a:r>
          </a:p>
          <a:p>
            <a:r>
              <a:rPr lang="en-US" dirty="0"/>
              <a:t>Roofing, Guttering, Siding		$4,578,202		23		5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3361-DDD9-4CCA-A7B8-DBB7E34137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concentrate on to help prevent public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FCED-7B29-4047-89C9-6B6A041177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6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4A2D-D1A0-40C1-BFD3-794289B94DA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372" lvl="8"/>
            <a:r>
              <a:rPr lang="en-US" sz="2800" u="sng" dirty="0"/>
              <a:t>AS OF 8/30/22</a:t>
            </a:r>
          </a:p>
          <a:p>
            <a:pPr marL="3657372" lvl="8"/>
            <a:endParaRPr lang="en-US" sz="2800" u="sng" dirty="0"/>
          </a:p>
          <a:p>
            <a:pPr marL="3657372" lvl="8"/>
            <a:r>
              <a:rPr lang="en-US" sz="2800" u="sng" dirty="0"/>
              <a:t>2019</a:t>
            </a:r>
            <a:r>
              <a:rPr lang="en-US" sz="1600" dirty="0"/>
              <a:t> 	</a:t>
            </a:r>
            <a:r>
              <a:rPr lang="en-US" sz="2800" u="sng" dirty="0"/>
              <a:t>2020</a:t>
            </a:r>
            <a:r>
              <a:rPr lang="en-US" sz="2800" dirty="0"/>
              <a:t>         </a:t>
            </a:r>
            <a:r>
              <a:rPr lang="en-US" sz="2800" u="sng" dirty="0"/>
              <a:t>2021</a:t>
            </a:r>
            <a:r>
              <a:rPr lang="en-US" sz="2800" dirty="0"/>
              <a:t>      </a:t>
            </a:r>
            <a:r>
              <a:rPr lang="en-US" sz="2800" u="sng" dirty="0"/>
              <a:t>2022 YTD </a:t>
            </a:r>
          </a:p>
          <a:p>
            <a:r>
              <a:rPr lang="en-US" dirty="0"/>
              <a:t> 	Contacts			   16                   18             18              13</a:t>
            </a:r>
          </a:p>
          <a:p>
            <a:endParaRPr lang="en-US" dirty="0"/>
          </a:p>
          <a:p>
            <a:r>
              <a:rPr lang="en-US" dirty="0"/>
              <a:t>	Serious Injuries </a:t>
            </a:r>
            <a:r>
              <a:rPr lang="en-US" sz="2800" dirty="0"/>
              <a:t>(Fatalities)                          	4(0)                   3(1)          8(1)             5(0)</a:t>
            </a:r>
          </a:p>
          <a:p>
            <a:endParaRPr lang="en-US" dirty="0"/>
          </a:p>
          <a:p>
            <a:r>
              <a:rPr lang="en-US" dirty="0"/>
              <a:t>	Outage/Restoration 	 	  3                       0               3               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4A2D-D1A0-40C1-BFD3-794289B94D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7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4A2D-D1A0-40C1-BFD3-794289B94D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6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= pole change, line relocation,</a:t>
            </a:r>
            <a:r>
              <a:rPr lang="en-US" baseline="0" dirty="0"/>
              <a:t> meter change out and etc.</a:t>
            </a:r>
          </a:p>
          <a:p>
            <a:endParaRPr lang="en-US" baseline="0" dirty="0"/>
          </a:p>
          <a:p>
            <a:r>
              <a:rPr lang="en-US" baseline="0" dirty="0"/>
              <a:t>Outage = restoration/repair tasks</a:t>
            </a:r>
          </a:p>
          <a:p>
            <a:endParaRPr lang="en-US" baseline="0" dirty="0"/>
          </a:p>
          <a:p>
            <a:r>
              <a:rPr lang="en-US" baseline="0" dirty="0"/>
              <a:t>Construction = building new line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4A2D-D1A0-40C1-BFD3-794289B94D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4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Overhead Primary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Applying cover-up on energized conductor</a:t>
            </a:r>
          </a:p>
          <a:p>
            <a:r>
              <a:rPr lang="en-US" dirty="0"/>
              <a:t>Replacing broken cut-out in substation</a:t>
            </a:r>
          </a:p>
          <a:p>
            <a:r>
              <a:rPr lang="en-US" dirty="0"/>
              <a:t>Made contact with broken energized jumper</a:t>
            </a:r>
          </a:p>
          <a:p>
            <a:r>
              <a:rPr lang="en-US" dirty="0"/>
              <a:t>Making connection to yard light</a:t>
            </a:r>
          </a:p>
          <a:p>
            <a:r>
              <a:rPr lang="en-US" dirty="0"/>
              <a:t>Taking armor rod off neutral, one phase energized</a:t>
            </a:r>
          </a:p>
          <a:p>
            <a:r>
              <a:rPr lang="en-US" dirty="0"/>
              <a:t>Tying in phase, made contact with different potential</a:t>
            </a:r>
          </a:p>
          <a:p>
            <a:r>
              <a:rPr lang="en-US" dirty="0"/>
              <a:t>Installing overhead splice on energized conductor</a:t>
            </a:r>
          </a:p>
          <a:p>
            <a:r>
              <a:rPr lang="en-US" dirty="0"/>
              <a:t>Installing Duplex, contacted primary on transformer</a:t>
            </a:r>
          </a:p>
          <a:p>
            <a:r>
              <a:rPr lang="en-US" dirty="0"/>
              <a:t>Made contact with top of lightning arrestor, assumed line was de-energized</a:t>
            </a:r>
          </a:p>
          <a:p>
            <a:r>
              <a:rPr lang="en-US" dirty="0"/>
              <a:t>Working from bucket</a:t>
            </a:r>
          </a:p>
          <a:p>
            <a:endParaRPr lang="en-US" b="1" dirty="0"/>
          </a:p>
          <a:p>
            <a:r>
              <a:rPr lang="en-US" b="1" dirty="0"/>
              <a:t>ROW</a:t>
            </a:r>
          </a:p>
          <a:p>
            <a:r>
              <a:rPr lang="en-US" dirty="0"/>
              <a:t>Cut limb on energized line</a:t>
            </a:r>
          </a:p>
          <a:p>
            <a:r>
              <a:rPr lang="en-US" dirty="0"/>
              <a:t>Removing limb that was hanging over primary</a:t>
            </a:r>
          </a:p>
          <a:p>
            <a:endParaRPr lang="en-US" dirty="0"/>
          </a:p>
          <a:p>
            <a:r>
              <a:rPr lang="en-US" b="1" dirty="0"/>
              <a:t>Underground Primary</a:t>
            </a:r>
          </a:p>
          <a:p>
            <a:r>
              <a:rPr lang="en-US" dirty="0"/>
              <a:t>Brushed up against a de-energized elbow  </a:t>
            </a:r>
          </a:p>
          <a:p>
            <a:r>
              <a:rPr lang="en-US" dirty="0"/>
              <a:t>Made contact with URD elbow probe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Overhead Primary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Applying cover-up on energized conductor</a:t>
            </a:r>
          </a:p>
          <a:p>
            <a:r>
              <a:rPr lang="en-US" dirty="0"/>
              <a:t>Replacing broken cut-out in substation</a:t>
            </a:r>
          </a:p>
          <a:p>
            <a:r>
              <a:rPr lang="en-US" dirty="0"/>
              <a:t>Made contact with broken energized jumper</a:t>
            </a:r>
          </a:p>
          <a:p>
            <a:r>
              <a:rPr lang="en-US" dirty="0"/>
              <a:t>Making connection to yard light</a:t>
            </a:r>
          </a:p>
          <a:p>
            <a:r>
              <a:rPr lang="en-US" dirty="0"/>
              <a:t>Taking armor rod off neutral, one phase energized</a:t>
            </a:r>
          </a:p>
          <a:p>
            <a:r>
              <a:rPr lang="en-US" dirty="0"/>
              <a:t>Tying in phase, made contact with different potential</a:t>
            </a:r>
          </a:p>
          <a:p>
            <a:r>
              <a:rPr lang="en-US" dirty="0"/>
              <a:t>Installing overhead splice on energized conductor</a:t>
            </a:r>
          </a:p>
          <a:p>
            <a:r>
              <a:rPr lang="en-US" dirty="0"/>
              <a:t>Installing Duplex, contacted primary on transformer</a:t>
            </a:r>
          </a:p>
          <a:p>
            <a:r>
              <a:rPr lang="en-US" dirty="0"/>
              <a:t>Made contact with top of lightning arrestor, assumed line was de-energized</a:t>
            </a:r>
          </a:p>
          <a:p>
            <a:r>
              <a:rPr lang="en-US" dirty="0"/>
              <a:t>Working from bucket</a:t>
            </a:r>
          </a:p>
          <a:p>
            <a:endParaRPr lang="en-US" b="1" dirty="0"/>
          </a:p>
          <a:p>
            <a:r>
              <a:rPr lang="en-US" b="1" dirty="0"/>
              <a:t>ROW</a:t>
            </a:r>
          </a:p>
          <a:p>
            <a:r>
              <a:rPr lang="en-US" dirty="0"/>
              <a:t>Cut limb on energized line</a:t>
            </a:r>
          </a:p>
          <a:p>
            <a:r>
              <a:rPr lang="en-US" dirty="0"/>
              <a:t>Removing limb that was hanging over primary</a:t>
            </a:r>
          </a:p>
          <a:p>
            <a:endParaRPr lang="en-US" dirty="0"/>
          </a:p>
          <a:p>
            <a:r>
              <a:rPr lang="en-US" b="1" dirty="0"/>
              <a:t>Underground Primary</a:t>
            </a:r>
          </a:p>
          <a:p>
            <a:r>
              <a:rPr lang="en-US" dirty="0"/>
              <a:t>Brushed up against a de-energized elbow  </a:t>
            </a:r>
          </a:p>
          <a:p>
            <a:r>
              <a:rPr lang="en-US" dirty="0"/>
              <a:t>Made contact with URD elbow probe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Overhead Primary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Repairing downed primary line</a:t>
            </a:r>
          </a:p>
          <a:p>
            <a:r>
              <a:rPr lang="en-US" dirty="0"/>
              <a:t>Applying cover-up on energized conductor</a:t>
            </a:r>
          </a:p>
          <a:p>
            <a:r>
              <a:rPr lang="en-US" dirty="0"/>
              <a:t>Replacing broken cut-out in substation</a:t>
            </a:r>
          </a:p>
          <a:p>
            <a:r>
              <a:rPr lang="en-US" dirty="0"/>
              <a:t>Made contact with broken energized jumper</a:t>
            </a:r>
          </a:p>
          <a:p>
            <a:r>
              <a:rPr lang="en-US" dirty="0"/>
              <a:t>Making connection to yard light</a:t>
            </a:r>
          </a:p>
          <a:p>
            <a:r>
              <a:rPr lang="en-US" dirty="0"/>
              <a:t>Taking armor rod off neutral, one phase energized</a:t>
            </a:r>
          </a:p>
          <a:p>
            <a:r>
              <a:rPr lang="en-US" dirty="0"/>
              <a:t>Tying in phase, made contact with different potential</a:t>
            </a:r>
          </a:p>
          <a:p>
            <a:r>
              <a:rPr lang="en-US" dirty="0"/>
              <a:t>Installing overhead splice on energized conductor</a:t>
            </a:r>
          </a:p>
          <a:p>
            <a:r>
              <a:rPr lang="en-US" dirty="0"/>
              <a:t>Installing Duplex, contacted primary on transformer</a:t>
            </a:r>
          </a:p>
          <a:p>
            <a:r>
              <a:rPr lang="en-US" dirty="0"/>
              <a:t>Made contact with top of lightning arrestor, assumed line was de-energized</a:t>
            </a:r>
          </a:p>
          <a:p>
            <a:r>
              <a:rPr lang="en-US" dirty="0"/>
              <a:t>Working from bucket</a:t>
            </a:r>
          </a:p>
          <a:p>
            <a:endParaRPr lang="en-US" b="1" dirty="0"/>
          </a:p>
          <a:p>
            <a:r>
              <a:rPr lang="en-US" b="1" dirty="0"/>
              <a:t>ROW</a:t>
            </a:r>
          </a:p>
          <a:p>
            <a:r>
              <a:rPr lang="en-US" dirty="0"/>
              <a:t>Cut limb on energized line</a:t>
            </a:r>
          </a:p>
          <a:p>
            <a:r>
              <a:rPr lang="en-US" dirty="0"/>
              <a:t>Removing limb that was hanging over primary</a:t>
            </a:r>
          </a:p>
          <a:p>
            <a:endParaRPr lang="en-US" dirty="0"/>
          </a:p>
          <a:p>
            <a:r>
              <a:rPr lang="en-US" b="1" dirty="0"/>
              <a:t>Underground Primary</a:t>
            </a:r>
          </a:p>
          <a:p>
            <a:r>
              <a:rPr lang="en-US" dirty="0"/>
              <a:t>Brushed up against a de-energized elbow  </a:t>
            </a:r>
          </a:p>
          <a:p>
            <a:r>
              <a:rPr lang="en-US" dirty="0"/>
              <a:t>Made contact with URD elbow probe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8884-77EA-426A-A636-1C32D972F8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98E7-A96A-63D2-08A0-8EA6CD8A9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AB397-1BDE-B3AB-743E-2AFAE7B5C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838D-B1B5-C501-A41A-E83455B2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C18F-568B-7655-EDA7-0FABE48A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1D2A4-2D66-0BB7-9F6D-7C89E54E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5C57-8033-923E-3E3F-3F6BFED0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24AF6-9A1D-59E1-DC08-C2984E1A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0D6E4-8A77-A592-5D14-8E36B3D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9BCF-9FB8-F992-1D53-0218F6F7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192E-E9F0-AACE-982F-61F9A458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FE0DF-1C9E-37D1-8089-43D60315B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885F3-49FE-1C06-60FE-3BDA2F71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82660-94A3-3D12-07F9-4E9AAF8B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50C77-9E73-384C-B557-D4BECFAD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DD7A0-A019-AE18-5FD1-440714A7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1"/>
            <a:ext cx="7772400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2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2"/>
            <a:ext cx="8001000" cy="914399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40477"/>
            <a:ext cx="2057400" cy="365125"/>
          </a:xfrm>
          <a:prstGeom prst="rect">
            <a:avLst/>
          </a:prstGeom>
        </p:spPr>
        <p:txBody>
          <a:bodyPr/>
          <a:lstStyle/>
          <a:p>
            <a:fld id="{21EF71D9-72FC-4F06-84CD-DCE4E1A6A4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897956-4438-4236-828C-E3EA38A6A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5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CCD7-1AF2-DB49-74A7-78723979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D098-2B16-7CDA-7BE5-4B56DE63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8FFF5-A0CF-0A02-E471-FB81CAC1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E49FD-D1AB-332E-8E6F-6A3A24A1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5CC14-AF4B-155E-76F2-B94B1A0C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9B8A-FF19-162D-C0D6-3A665422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B798-DBF8-D16E-5C6E-B2A60AC7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74ABC-7BC3-242E-15A2-E55E0817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8193-9656-ABA9-D835-5F50A87B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4D21-4E80-B19F-547F-A6518D73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8AE3-6970-B01B-2316-94C79837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1A9B-7B88-CBD3-66E8-9DEB04475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4696-4D2B-278C-A756-C01E47A6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7013-119A-3B9D-9B30-22089441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E258-EDD0-7F5B-FB24-AA5BA2A8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B4460-FA09-399E-DA85-12E3281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042E-FDE6-EAC9-9156-30F8BFA4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4656F-C6DE-ACC3-6EAE-4EEC0796E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7945C-B563-E8F0-D8FD-4470A7971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71576-1AF2-0805-73F3-4CD9029E3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DECE0-0F49-7D57-6575-1FBDBA1F1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93B4B-8100-1BC9-86D0-AEF705A7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105E0-C902-68E9-5148-2EF7F09A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9FC21-17AA-314F-D362-9C8CBCE5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A855-E4E8-6806-958E-6D1376A0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041E-267B-C93F-404E-F44A27D2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26DFC-7861-1268-D14B-A5601043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569FB-5DDC-9F25-135A-996A8CE2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1D5A0-0697-3C98-3E6A-B9B10C0D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94215-E77C-99FA-DEB8-9D327638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26CE5-FD7B-F6DF-F7C6-1795F70C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4647-9558-71EB-9741-6F07918A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656B-9854-E1A2-36D0-E4C66415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99C3-89F5-37AB-850B-3876087D8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CC42E-6050-878B-6E00-2913A50F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5874C-5808-70AE-78B2-3045D3D4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CC13F-62DF-08C6-2DA8-ADA72827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4049-78E6-53BD-E8BA-A6858087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C66C1-5DAD-B879-E04B-9C28FC594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3110D-8660-3C11-575A-F5C2D0E10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96CBA-B1CD-D955-A128-96125A8C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628C-10E8-CD8F-1E6C-3A508EA3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E0298-E3B1-FEE5-FEB8-BED408C7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0BCE9-399B-E5F8-BE01-707E5D0D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EE14-445D-65A4-B2A1-78C6C20C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ED65-AD11-D5FC-2DC4-7B7D84088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8172-A5DA-4EB0-B02E-45EF8E853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570E-990E-27A2-D5B9-09C0B46BE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D4033-8463-09D6-80B0-4C9C920A3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D313-2A44-4D82-A600-3A87A566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4.safelinks.protection.outlook.com/?url=https%3A%2F%2Fwww.tiktok.com%2Ft%2FZTRKpWpFc%2F%3Ft%3D1&amp;data=05%7C01%7Cnworsham%40federatedrural.com%7C74a94b04a43b441f243308db5544d4ee%7Cca5becf38d4c483abfe8f47c9f210106%7C0%7C0%7C638197526357657591%7CUnknown%7CTWFpbGZsb3d8eyJWIjoiMC4wLjAwMDAiLCJQIjoiV2luMzIiLCJBTiI6Ik1haWwiLCJXVCI6Mn0%3D%7C3000%7C%7C%7C&amp;sdata=CuwXA9CK6Okx7vuIvdKRWZWTHQX6bWuPidp0FYvwwkg%3D&amp;reserve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47014C0-9C35-42FE-9EEF-BEFC67481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0" y="5275296"/>
            <a:ext cx="1524000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1A5F58-6824-4C86-9E12-C2C4751A7E23}"/>
              </a:ext>
            </a:extLst>
          </p:cNvPr>
          <p:cNvSpPr/>
          <p:nvPr/>
        </p:nvSpPr>
        <p:spPr>
          <a:xfrm>
            <a:off x="1129316" y="5336234"/>
            <a:ext cx="693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2021–2022 Employee &amp; Public Contacts </a:t>
            </a:r>
          </a:p>
          <a:p>
            <a:pPr algn="ctr"/>
            <a:r>
              <a:rPr lang="en-US" sz="2400" b="1" i="1" dirty="0"/>
              <a:t>S.A.F.E App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679" y="6132981"/>
            <a:ext cx="316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Nathan L Worsham, CLCP</a:t>
            </a:r>
          </a:p>
        </p:txBody>
      </p:sp>
      <p:pic>
        <p:nvPicPr>
          <p:cNvPr id="6" name="Picture 5" descr="C:\Users\mweltzheimer\AppData\Local\Microsoft\Windows\Temporary Internet Files\Content.Outlook\62VQUTRC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7" y="5237196"/>
            <a:ext cx="15986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9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401265" y="685800"/>
            <a:ext cx="2085203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Observations</a:t>
            </a:r>
            <a:endParaRPr lang="en-US" sz="35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Content Placeholder 7">
            <a:extLst>
              <a:ext uri="{FF2B5EF4-FFF2-40B4-BE49-F238E27FC236}">
                <a16:creationId xmlns:a16="http://schemas.microsoft.com/office/drawing/2014/main" id="{BFDFC7B9-1889-ACBC-31B3-D646848AF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96854"/>
              </p:ext>
            </p:extLst>
          </p:nvPr>
        </p:nvGraphicFramePr>
        <p:xfrm>
          <a:off x="3809697" y="12954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BC1559-8016-B53E-1681-3DB18E6CDD04}"/>
              </a:ext>
            </a:extLst>
          </p:cNvPr>
          <p:cNvSpPr txBox="1"/>
          <p:nvPr/>
        </p:nvSpPr>
        <p:spPr>
          <a:xfrm>
            <a:off x="3785365" y="723781"/>
            <a:ext cx="40030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 OHD/Primary Incidents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401265" y="685800"/>
            <a:ext cx="2085203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Observations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Content Placeholder 7">
            <a:extLst>
              <a:ext uri="{FF2B5EF4-FFF2-40B4-BE49-F238E27FC236}">
                <a16:creationId xmlns:a16="http://schemas.microsoft.com/office/drawing/2014/main" id="{BFDFC7B9-1889-ACBC-31B3-D646848AF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652934"/>
              </p:ext>
            </p:extLst>
          </p:nvPr>
        </p:nvGraphicFramePr>
        <p:xfrm>
          <a:off x="3758056" y="2209800"/>
          <a:ext cx="4869656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BC1559-8016-B53E-1681-3DB18E6CDD04}"/>
              </a:ext>
            </a:extLst>
          </p:cNvPr>
          <p:cNvSpPr txBox="1"/>
          <p:nvPr/>
        </p:nvSpPr>
        <p:spPr>
          <a:xfrm>
            <a:off x="2590800" y="1695450"/>
            <a:ext cx="4599811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URD/Primary Incidents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401265" y="685800"/>
            <a:ext cx="2085203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Observations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Content Placeholder 7">
            <a:extLst>
              <a:ext uri="{FF2B5EF4-FFF2-40B4-BE49-F238E27FC236}">
                <a16:creationId xmlns:a16="http://schemas.microsoft.com/office/drawing/2014/main" id="{BFDFC7B9-1889-ACBC-31B3-D646848AF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716325"/>
              </p:ext>
            </p:extLst>
          </p:nvPr>
        </p:nvGraphicFramePr>
        <p:xfrm>
          <a:off x="3758056" y="2209800"/>
          <a:ext cx="4869656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BC1559-8016-B53E-1681-3DB18E6CDD04}"/>
              </a:ext>
            </a:extLst>
          </p:cNvPr>
          <p:cNvSpPr txBox="1"/>
          <p:nvPr/>
        </p:nvSpPr>
        <p:spPr>
          <a:xfrm>
            <a:off x="2590800" y="1695450"/>
            <a:ext cx="459981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Substation Incidents</a:t>
            </a:r>
          </a:p>
        </p:txBody>
      </p:sp>
    </p:spTree>
    <p:extLst>
      <p:ext uri="{BB962C8B-B14F-4D97-AF65-F5344CB8AC3E}">
        <p14:creationId xmlns:p14="http://schemas.microsoft.com/office/powerpoint/2010/main" val="11661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4735241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628650" y="1399428"/>
            <a:ext cx="2484285" cy="296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1F6121-A366-9B56-FC02-0DE716107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696770"/>
              </p:ext>
            </p:extLst>
          </p:nvPr>
        </p:nvGraphicFramePr>
        <p:xfrm>
          <a:off x="4735240" y="1399427"/>
          <a:ext cx="3780109" cy="463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51FBBF-1677-C639-3FBB-A62204B8C65E}"/>
              </a:ext>
            </a:extLst>
          </p:cNvPr>
          <p:cNvSpPr txBox="1"/>
          <p:nvPr/>
        </p:nvSpPr>
        <p:spPr>
          <a:xfrm>
            <a:off x="3581401" y="974576"/>
            <a:ext cx="54271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OH/Substation Incidents</a:t>
            </a:r>
          </a:p>
        </p:txBody>
      </p:sp>
    </p:spTree>
    <p:extLst>
      <p:ext uri="{BB962C8B-B14F-4D97-AF65-F5344CB8AC3E}">
        <p14:creationId xmlns:p14="http://schemas.microsoft.com/office/powerpoint/2010/main" val="28917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4735241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628650" y="1399428"/>
            <a:ext cx="2484285" cy="296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1F6121-A366-9B56-FC02-0DE716107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662610"/>
              </p:ext>
            </p:extLst>
          </p:nvPr>
        </p:nvGraphicFramePr>
        <p:xfrm>
          <a:off x="4759822" y="2209800"/>
          <a:ext cx="3780109" cy="263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9656EF-2A91-D44D-7DBA-41EDE011A811}"/>
              </a:ext>
            </a:extLst>
          </p:cNvPr>
          <p:cNvSpPr txBox="1"/>
          <p:nvPr/>
        </p:nvSpPr>
        <p:spPr>
          <a:xfrm>
            <a:off x="3581400" y="1684041"/>
            <a:ext cx="54271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UG Incidents</a:t>
            </a:r>
          </a:p>
        </p:txBody>
      </p:sp>
    </p:spTree>
    <p:extLst>
      <p:ext uri="{BB962C8B-B14F-4D97-AF65-F5344CB8AC3E}">
        <p14:creationId xmlns:p14="http://schemas.microsoft.com/office/powerpoint/2010/main" val="310415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4735241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628650" y="1399428"/>
            <a:ext cx="2484285" cy="296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Employee Contacts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1F6121-A366-9B56-FC02-0DE716107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308978"/>
              </p:ext>
            </p:extLst>
          </p:nvPr>
        </p:nvGraphicFramePr>
        <p:xfrm>
          <a:off x="4705744" y="2882346"/>
          <a:ext cx="3780109" cy="119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4FE7FF-AE36-A17F-83CD-450345CAC5FF}"/>
              </a:ext>
            </a:extLst>
          </p:cNvPr>
          <p:cNvSpPr txBox="1"/>
          <p:nvPr/>
        </p:nvSpPr>
        <p:spPr>
          <a:xfrm>
            <a:off x="3505200" y="2368088"/>
            <a:ext cx="54271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Meter/Misc. Incidents</a:t>
            </a:r>
          </a:p>
        </p:txBody>
      </p:sp>
    </p:spTree>
    <p:extLst>
      <p:ext uri="{BB962C8B-B14F-4D97-AF65-F5344CB8AC3E}">
        <p14:creationId xmlns:p14="http://schemas.microsoft.com/office/powerpoint/2010/main" val="149177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5DCF-6230-A285-6953-FC856C09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Employee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E591-76CB-277E-6847-EF592C9C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9B86-11CD-D844-3D87-9CD334165AF6}"/>
              </a:ext>
            </a:extLst>
          </p:cNvPr>
          <p:cNvSpPr txBox="1"/>
          <p:nvPr/>
        </p:nvSpPr>
        <p:spPr>
          <a:xfrm>
            <a:off x="6934200" y="61240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Updated 1.4.23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8446C2-8977-8374-7142-F3D12363C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080173"/>
              </p:ext>
            </p:extLst>
          </p:nvPr>
        </p:nvGraphicFramePr>
        <p:xfrm>
          <a:off x="1333500" y="1569164"/>
          <a:ext cx="64770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23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Employee Contacts - </a:t>
            </a:r>
            <a:r>
              <a:rPr lang="en-US" i="1" dirty="0"/>
              <a:t>Observations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11704"/>
              </p:ext>
            </p:extLst>
          </p:nvPr>
        </p:nvGraphicFramePr>
        <p:xfrm>
          <a:off x="457200" y="1658472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6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*Updated 1.5.2023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2475" y="457202"/>
            <a:ext cx="8001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Public</a:t>
            </a:r>
            <a:r>
              <a:rPr lang="en-US" sz="3200" dirty="0"/>
              <a:t> Electrical Contacts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04973"/>
              </p:ext>
            </p:extLst>
          </p:nvPr>
        </p:nvGraphicFramePr>
        <p:xfrm>
          <a:off x="381000" y="1653687"/>
          <a:ext cx="847725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696C0B1A-5460-FAE9-7ADC-6E0F90B745B0}"/>
              </a:ext>
            </a:extLst>
          </p:cNvPr>
          <p:cNvSpPr/>
          <p:nvPr/>
        </p:nvSpPr>
        <p:spPr>
          <a:xfrm>
            <a:off x="1103377" y="2743540"/>
            <a:ext cx="877823" cy="533060"/>
          </a:xfrm>
          <a:prstGeom prst="borderCallout1">
            <a:avLst>
              <a:gd name="adj1" fmla="val 97562"/>
              <a:gd name="adj2" fmla="val 2420"/>
              <a:gd name="adj3" fmla="val 236989"/>
              <a:gd name="adj4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115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462A4691-F6F5-3010-B97B-0EAA59FF508E}"/>
              </a:ext>
            </a:extLst>
          </p:cNvPr>
          <p:cNvSpPr/>
          <p:nvPr/>
        </p:nvSpPr>
        <p:spPr>
          <a:xfrm>
            <a:off x="2209800" y="1653687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178888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137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981F4E8-A20E-B5E9-E5EF-ECC369E0CC6A}"/>
              </a:ext>
            </a:extLst>
          </p:cNvPr>
          <p:cNvSpPr/>
          <p:nvPr/>
        </p:nvSpPr>
        <p:spPr>
          <a:xfrm>
            <a:off x="3694177" y="3021427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214856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112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6AF4AD24-100B-A07D-33F9-DD7058B5D381}"/>
              </a:ext>
            </a:extLst>
          </p:cNvPr>
          <p:cNvSpPr/>
          <p:nvPr/>
        </p:nvSpPr>
        <p:spPr>
          <a:xfrm>
            <a:off x="5181600" y="2144438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214856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126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5BEEA4C-BF28-4B59-18BF-1F1074BFB2E4}"/>
              </a:ext>
            </a:extLst>
          </p:cNvPr>
          <p:cNvSpPr/>
          <p:nvPr/>
        </p:nvSpPr>
        <p:spPr>
          <a:xfrm>
            <a:off x="6665977" y="1905000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214856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130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1FFB1DC2-6024-BF9F-FA8D-5CA61F087713}"/>
              </a:ext>
            </a:extLst>
          </p:cNvPr>
          <p:cNvSpPr/>
          <p:nvPr/>
        </p:nvSpPr>
        <p:spPr>
          <a:xfrm>
            <a:off x="8113777" y="2793886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238373"/>
              <a:gd name="adj4" fmla="val 4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</a:t>
            </a:r>
            <a:r>
              <a:rPr lang="en-US" dirty="0"/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234881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76275" y="439585"/>
            <a:ext cx="8001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Public</a:t>
            </a:r>
            <a:r>
              <a:rPr lang="en-US" sz="3200" dirty="0"/>
              <a:t> Electrical Contact Fatalities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86879"/>
              </p:ext>
            </p:extLst>
          </p:nvPr>
        </p:nvGraphicFramePr>
        <p:xfrm>
          <a:off x="304800" y="1636070"/>
          <a:ext cx="847725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1.5.23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A5E8B479-3134-9514-5AC1-578C1B4F0CF7}"/>
              </a:ext>
            </a:extLst>
          </p:cNvPr>
          <p:cNvSpPr/>
          <p:nvPr/>
        </p:nvSpPr>
        <p:spPr>
          <a:xfrm>
            <a:off x="2093977" y="1219200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140154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28</a:t>
            </a:r>
            <a:endParaRPr lang="en-US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44C7EA10-52D2-318F-529C-2F6C70482D52}"/>
              </a:ext>
            </a:extLst>
          </p:cNvPr>
          <p:cNvSpPr/>
          <p:nvPr/>
        </p:nvSpPr>
        <p:spPr>
          <a:xfrm>
            <a:off x="990600" y="2510959"/>
            <a:ext cx="877823" cy="533060"/>
          </a:xfrm>
          <a:prstGeom prst="borderCallout1">
            <a:avLst>
              <a:gd name="adj1" fmla="val 97562"/>
              <a:gd name="adj2" fmla="val 2420"/>
              <a:gd name="adj3" fmla="val 236989"/>
              <a:gd name="adj4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18</a:t>
            </a:r>
            <a:endParaRPr lang="en-US" dirty="0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6510CEBD-3234-4158-268E-9BD24507701E}"/>
              </a:ext>
            </a:extLst>
          </p:cNvPr>
          <p:cNvSpPr/>
          <p:nvPr/>
        </p:nvSpPr>
        <p:spPr>
          <a:xfrm>
            <a:off x="3581400" y="1843355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140154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25</a:t>
            </a:r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BEE621F4-A2C9-B6DB-BE4E-1A2C41E7C190}"/>
              </a:ext>
            </a:extLst>
          </p:cNvPr>
          <p:cNvSpPr/>
          <p:nvPr/>
        </p:nvSpPr>
        <p:spPr>
          <a:xfrm>
            <a:off x="5105400" y="3812527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234223"/>
              <a:gd name="adj4" fmla="val 46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10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AC5829C1-0157-8A64-445B-337B456BECEB}"/>
              </a:ext>
            </a:extLst>
          </p:cNvPr>
          <p:cNvSpPr/>
          <p:nvPr/>
        </p:nvSpPr>
        <p:spPr>
          <a:xfrm>
            <a:off x="6589777" y="2971800"/>
            <a:ext cx="877823" cy="533060"/>
          </a:xfrm>
          <a:prstGeom prst="borderCallout1">
            <a:avLst>
              <a:gd name="adj1" fmla="val 103096"/>
              <a:gd name="adj2" fmla="val 47783"/>
              <a:gd name="adj3" fmla="val 140154"/>
              <a:gd name="adj4" fmla="val 47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18</a:t>
            </a:r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62417F5E-D6CF-5F4B-3A75-51FDF860395F}"/>
              </a:ext>
            </a:extLst>
          </p:cNvPr>
          <p:cNvSpPr/>
          <p:nvPr/>
        </p:nvSpPr>
        <p:spPr>
          <a:xfrm>
            <a:off x="7809284" y="2389242"/>
            <a:ext cx="877823" cy="533060"/>
          </a:xfrm>
          <a:prstGeom prst="borderCallout1">
            <a:avLst>
              <a:gd name="adj1" fmla="val 96179"/>
              <a:gd name="adj2" fmla="val 78865"/>
              <a:gd name="adj3" fmla="val 162288"/>
              <a:gd name="adj4" fmla="val 79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</a:t>
            </a:r>
            <a:r>
              <a:rPr lang="en-US" sz="800" dirty="0"/>
              <a:t>Count</a:t>
            </a:r>
            <a:r>
              <a:rPr lang="en-US" sz="1400" dirty="0"/>
              <a:t>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9508" y="368300"/>
            <a:ext cx="8001000" cy="914399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Employee Electrical Contacts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06762"/>
              </p:ext>
            </p:extLst>
          </p:nvPr>
        </p:nvGraphicFramePr>
        <p:xfrm>
          <a:off x="333375" y="1841500"/>
          <a:ext cx="8477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*Updated 1.4.23</a:t>
            </a:r>
          </a:p>
        </p:txBody>
      </p:sp>
    </p:spTree>
    <p:extLst>
      <p:ext uri="{BB962C8B-B14F-4D97-AF65-F5344CB8AC3E}">
        <p14:creationId xmlns:p14="http://schemas.microsoft.com/office/powerpoint/2010/main" val="12606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4083" y="609602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/>
              <a:t>2018 -2022 Public 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1.5.2023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45C00-75A4-FD74-4E6D-D9F70690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578"/>
            <a:ext cx="8763000" cy="4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19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65F-8985-9C33-17E4-477152AF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Public Contacts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12BD7-0BB4-A696-9350-116825EF886A}"/>
              </a:ext>
            </a:extLst>
          </p:cNvPr>
          <p:cNvSpPr txBox="1"/>
          <p:nvPr/>
        </p:nvSpPr>
        <p:spPr>
          <a:xfrm>
            <a:off x="7086600" y="639409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8/31/2022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E6F0FCE-3AFD-F381-E126-502974E30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14717"/>
          <a:stretch/>
        </p:blipFill>
        <p:spPr>
          <a:xfrm>
            <a:off x="719996" y="1198729"/>
            <a:ext cx="7704007" cy="5186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9FB36-A88B-6EEA-28BC-D6BC884264FF}"/>
              </a:ext>
            </a:extLst>
          </p:cNvPr>
          <p:cNvSpPr txBox="1"/>
          <p:nvPr/>
        </p:nvSpPr>
        <p:spPr>
          <a:xfrm>
            <a:off x="58674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1DDAC-BFAD-6A77-6DBE-31AB53072B81}"/>
              </a:ext>
            </a:extLst>
          </p:cNvPr>
          <p:cNvSpPr txBox="1"/>
          <p:nvPr/>
        </p:nvSpPr>
        <p:spPr>
          <a:xfrm>
            <a:off x="5032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B565F-F10B-EFAE-4380-5C92492D9C66}"/>
              </a:ext>
            </a:extLst>
          </p:cNvPr>
          <p:cNvSpPr txBox="1"/>
          <p:nvPr/>
        </p:nvSpPr>
        <p:spPr>
          <a:xfrm>
            <a:off x="3276600" y="3414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F688A-A601-9745-4FFB-3E138E1971D4}"/>
              </a:ext>
            </a:extLst>
          </p:cNvPr>
          <p:cNvSpPr txBox="1"/>
          <p:nvPr/>
        </p:nvSpPr>
        <p:spPr>
          <a:xfrm>
            <a:off x="7680829" y="2368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FF9F8-3258-D07D-5926-A574023B31A1}"/>
              </a:ext>
            </a:extLst>
          </p:cNvPr>
          <p:cNvSpPr txBox="1"/>
          <p:nvPr/>
        </p:nvSpPr>
        <p:spPr>
          <a:xfrm>
            <a:off x="6629400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48D07-0935-1C84-525D-48DACB15EAF7}"/>
              </a:ext>
            </a:extLst>
          </p:cNvPr>
          <p:cNvSpPr txBox="1"/>
          <p:nvPr/>
        </p:nvSpPr>
        <p:spPr>
          <a:xfrm>
            <a:off x="2286000" y="2467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0E03E-8784-4605-20BE-9D31F91223DE}"/>
              </a:ext>
            </a:extLst>
          </p:cNvPr>
          <p:cNvSpPr txBox="1"/>
          <p:nvPr/>
        </p:nvSpPr>
        <p:spPr>
          <a:xfrm>
            <a:off x="5334000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DE276-5219-0B63-B79F-0485C6F736FF}"/>
              </a:ext>
            </a:extLst>
          </p:cNvPr>
          <p:cNvSpPr txBox="1"/>
          <p:nvPr/>
        </p:nvSpPr>
        <p:spPr>
          <a:xfrm>
            <a:off x="5727032" y="3242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84F96-335A-4722-D53B-64B0E92DB7EC}"/>
              </a:ext>
            </a:extLst>
          </p:cNvPr>
          <p:cNvSpPr txBox="1"/>
          <p:nvPr/>
        </p:nvSpPr>
        <p:spPr>
          <a:xfrm>
            <a:off x="4822539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ED435-5760-687A-EB0D-25D4DDA62305}"/>
              </a:ext>
            </a:extLst>
          </p:cNvPr>
          <p:cNvSpPr txBox="1"/>
          <p:nvPr/>
        </p:nvSpPr>
        <p:spPr>
          <a:xfrm>
            <a:off x="4212384" y="3572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786E4-3C43-9CE7-4D76-65EF58208EC3}"/>
              </a:ext>
            </a:extLst>
          </p:cNvPr>
          <p:cNvSpPr txBox="1"/>
          <p:nvPr/>
        </p:nvSpPr>
        <p:spPr>
          <a:xfrm>
            <a:off x="5984047" y="3611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89761A-EE18-AB84-EBC1-4515724063A4}"/>
              </a:ext>
            </a:extLst>
          </p:cNvPr>
          <p:cNvSpPr txBox="1"/>
          <p:nvPr/>
        </p:nvSpPr>
        <p:spPr>
          <a:xfrm>
            <a:off x="4224876" y="4736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2F8E5-0DAB-29D8-EC11-4618B74467A3}"/>
              </a:ext>
            </a:extLst>
          </p:cNvPr>
          <p:cNvSpPr txBox="1"/>
          <p:nvPr/>
        </p:nvSpPr>
        <p:spPr>
          <a:xfrm>
            <a:off x="5008593" y="4711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BA775-FCEA-5731-DB1C-6BB5A4C13E5E}"/>
              </a:ext>
            </a:extLst>
          </p:cNvPr>
          <p:cNvSpPr txBox="1"/>
          <p:nvPr/>
        </p:nvSpPr>
        <p:spPr>
          <a:xfrm>
            <a:off x="7379143" y="3242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4374B6-13A4-0C2A-8356-078EDC661C00}"/>
              </a:ext>
            </a:extLst>
          </p:cNvPr>
          <p:cNvSpPr txBox="1"/>
          <p:nvPr/>
        </p:nvSpPr>
        <p:spPr>
          <a:xfrm>
            <a:off x="4647654" y="2262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435C3-A4DC-CC1E-3C70-B8E46A4ED904}"/>
              </a:ext>
            </a:extLst>
          </p:cNvPr>
          <p:cNvSpPr txBox="1"/>
          <p:nvPr/>
        </p:nvSpPr>
        <p:spPr>
          <a:xfrm>
            <a:off x="5401625" y="445558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30E44-A13F-490B-E937-CC5D95EDE1A9}"/>
              </a:ext>
            </a:extLst>
          </p:cNvPr>
          <p:cNvSpPr txBox="1"/>
          <p:nvPr/>
        </p:nvSpPr>
        <p:spPr>
          <a:xfrm>
            <a:off x="4973382" y="3572762"/>
            <a:ext cx="2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911B1-0971-F0D9-C1AA-D4883E4D3EDE}"/>
              </a:ext>
            </a:extLst>
          </p:cNvPr>
          <p:cNvSpPr txBox="1"/>
          <p:nvPr/>
        </p:nvSpPr>
        <p:spPr>
          <a:xfrm>
            <a:off x="2972885" y="1998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914D52-DCF2-5B89-F016-666A93B4D72D}"/>
              </a:ext>
            </a:extLst>
          </p:cNvPr>
          <p:cNvSpPr txBox="1"/>
          <p:nvPr/>
        </p:nvSpPr>
        <p:spPr>
          <a:xfrm>
            <a:off x="3983575" y="3005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C090E2-C3F6-E5C3-449E-094781840559}"/>
              </a:ext>
            </a:extLst>
          </p:cNvPr>
          <p:cNvSpPr txBox="1"/>
          <p:nvPr/>
        </p:nvSpPr>
        <p:spPr>
          <a:xfrm>
            <a:off x="1883615" y="30584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0CCF22-F4D3-10D1-7A3C-D96C0B6B5395}"/>
              </a:ext>
            </a:extLst>
          </p:cNvPr>
          <p:cNvSpPr txBox="1"/>
          <p:nvPr/>
        </p:nvSpPr>
        <p:spPr>
          <a:xfrm>
            <a:off x="6902339" y="382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AB2D9B-03F7-8D28-40C3-A731A4496E44}"/>
              </a:ext>
            </a:extLst>
          </p:cNvPr>
          <p:cNvSpPr txBox="1"/>
          <p:nvPr/>
        </p:nvSpPr>
        <p:spPr>
          <a:xfrm>
            <a:off x="4055323" y="2054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13C3AD-953A-9408-B925-B9C7F7DF9139}"/>
              </a:ext>
            </a:extLst>
          </p:cNvPr>
          <p:cNvSpPr txBox="1"/>
          <p:nvPr/>
        </p:nvSpPr>
        <p:spPr>
          <a:xfrm>
            <a:off x="6135219" y="3156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916DF9-4FAF-F002-9A71-B81C827008EB}"/>
              </a:ext>
            </a:extLst>
          </p:cNvPr>
          <p:cNvSpPr txBox="1"/>
          <p:nvPr/>
        </p:nvSpPr>
        <p:spPr>
          <a:xfrm>
            <a:off x="4345736" y="4086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2255B4-BC3F-BE61-D566-5E8E50BFE357}"/>
              </a:ext>
            </a:extLst>
          </p:cNvPr>
          <p:cNvSpPr txBox="1"/>
          <p:nvPr/>
        </p:nvSpPr>
        <p:spPr>
          <a:xfrm>
            <a:off x="1578880" y="2239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A5440A-BC82-2BF9-56C7-C451661ADBDC}"/>
              </a:ext>
            </a:extLst>
          </p:cNvPr>
          <p:cNvSpPr txBox="1"/>
          <p:nvPr/>
        </p:nvSpPr>
        <p:spPr>
          <a:xfrm>
            <a:off x="6660149" y="4194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579816-4CF5-8540-6683-55BD15C63A80}"/>
              </a:ext>
            </a:extLst>
          </p:cNvPr>
          <p:cNvSpPr txBox="1"/>
          <p:nvPr/>
        </p:nvSpPr>
        <p:spPr>
          <a:xfrm>
            <a:off x="3989660" y="25371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4C2C4C-52A2-19DE-963E-988E40377CE5}"/>
              </a:ext>
            </a:extLst>
          </p:cNvPr>
          <p:cNvSpPr txBox="1"/>
          <p:nvPr/>
        </p:nvSpPr>
        <p:spPr>
          <a:xfrm>
            <a:off x="5825063" y="3941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BE4EFC-5DA4-64FC-E18E-2410D6B9A5C1}"/>
              </a:ext>
            </a:extLst>
          </p:cNvPr>
          <p:cNvSpPr txBox="1"/>
          <p:nvPr/>
        </p:nvSpPr>
        <p:spPr>
          <a:xfrm>
            <a:off x="2507022" y="3245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3A96-BDE6-464B-BCD0-6371C40EBE0B}"/>
              </a:ext>
            </a:extLst>
          </p:cNvPr>
          <p:cNvSpPr txBox="1"/>
          <p:nvPr/>
        </p:nvSpPr>
        <p:spPr>
          <a:xfrm>
            <a:off x="1732772" y="1685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D1DCFD-087F-E489-12FB-941AFC594FAA}"/>
              </a:ext>
            </a:extLst>
          </p:cNvPr>
          <p:cNvSpPr txBox="1"/>
          <p:nvPr/>
        </p:nvSpPr>
        <p:spPr>
          <a:xfrm>
            <a:off x="6285733" y="4401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1583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A693-4F8E-1EC7-8B86-813B8C8F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Contact Causes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09DD25-4B1D-F7AE-A646-3E23AC8DE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7548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37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Public Contacts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58448"/>
              </p:ext>
            </p:extLst>
          </p:nvPr>
        </p:nvGraphicFramePr>
        <p:xfrm>
          <a:off x="457200" y="1658472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4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2135595" y="304802"/>
            <a:ext cx="3978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S.A.F.E. App Update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28" y="1828800"/>
            <a:ext cx="1914472" cy="434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2958" y="1000112"/>
            <a:ext cx="7762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S.A.F.E. App numbers –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Cooperatives Submitting Briefings:                                  350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Line workers with SAFE app credentials:		 12,816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Job Briefing submissions:                                  </a:t>
            </a:r>
            <a:r>
              <a:rPr lang="en-US" sz="2000" b="1" dirty="0"/>
              <a:t>282,015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6934200" y="6445562"/>
            <a:ext cx="193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1.5.23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16765809"/>
              </p:ext>
            </p:extLst>
          </p:nvPr>
        </p:nvGraphicFramePr>
        <p:xfrm>
          <a:off x="381000" y="3200715"/>
          <a:ext cx="669612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29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3288029" y="365125"/>
            <a:ext cx="5373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S.A.F.E. App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D4AA3-D4F3-5B5C-32D8-DBD3B3CA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39" y="642988"/>
            <a:ext cx="2451478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439423-F1DE-DBDA-4701-BB83BA981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78863"/>
              </p:ext>
            </p:extLst>
          </p:nvPr>
        </p:nvGraphicFramePr>
        <p:xfrm>
          <a:off x="2870517" y="1689670"/>
          <a:ext cx="6263567" cy="3187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483">
                  <a:extLst>
                    <a:ext uri="{9D8B030D-6E8A-4147-A177-3AD203B41FA5}">
                      <a16:colId xmlns:a16="http://schemas.microsoft.com/office/drawing/2014/main" val="266515971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34906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02036194"/>
                    </a:ext>
                  </a:extLst>
                </a:gridCol>
                <a:gridCol w="904484">
                  <a:extLst>
                    <a:ext uri="{9D8B030D-6E8A-4147-A177-3AD203B41FA5}">
                      <a16:colId xmlns:a16="http://schemas.microsoft.com/office/drawing/2014/main" val="944910255"/>
                    </a:ext>
                  </a:extLst>
                </a:gridCol>
              </a:tblGrid>
              <a:tr h="671957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S.A.F.E. App numbers – 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65058"/>
                  </a:ext>
                </a:extLst>
              </a:tr>
              <a:tr h="4493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13888"/>
                  </a:ext>
                </a:extLst>
              </a:tr>
              <a:tr h="671957">
                <a:tc>
                  <a:txBody>
                    <a:bodyPr/>
                    <a:lstStyle/>
                    <a:p>
                      <a:r>
                        <a:rPr lang="en-US" sz="1800" dirty="0"/>
                        <a:t>Jobsite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12,126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22% 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13879"/>
                  </a:ext>
                </a:extLst>
              </a:tr>
              <a:tr h="786386">
                <a:tc>
                  <a:txBody>
                    <a:bodyPr/>
                    <a:lstStyle/>
                    <a:p>
                      <a:r>
                        <a:rPr lang="en-US" sz="1800" dirty="0"/>
                        <a:t>Vehicle/Trailer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132,052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175,708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25% 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02877"/>
                  </a:ext>
                </a:extLst>
              </a:tr>
              <a:tr h="607466">
                <a:tc>
                  <a:txBody>
                    <a:bodyPr/>
                    <a:lstStyle/>
                    <a:p>
                      <a:r>
                        <a:rPr lang="en-US" sz="1800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3,305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15% 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6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63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8FF2D-8AA8-4FEB-99EF-F9F5DE577EA5}"/>
              </a:ext>
            </a:extLst>
          </p:cNvPr>
          <p:cNvSpPr/>
          <p:nvPr/>
        </p:nvSpPr>
        <p:spPr>
          <a:xfrm>
            <a:off x="5013198" y="228600"/>
            <a:ext cx="3669030" cy="177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S.A.F.E. App What’s New?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785" y="576072"/>
            <a:ext cx="25145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2" y="2133600"/>
            <a:ext cx="3957826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S.A.F.E. APP UPDATE V1.4.6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Documents: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NESC Crane Clearance Charts 2023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Employee Serious Injury Information Card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New Forms: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Vehicle Incident Report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Facilities Inspection Form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Power Quality Checklist (Voltage Complaint)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2911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E863D7-2C7E-36A2-1F39-C16593CD2B32}"/>
              </a:ext>
            </a:extLst>
          </p:cNvPr>
          <p:cNvSpPr/>
          <p:nvPr/>
        </p:nvSpPr>
        <p:spPr>
          <a:xfrm>
            <a:off x="-76200" y="0"/>
            <a:ext cx="921791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-618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00990-7369-B299-F77A-D8345AD80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6736" r="15265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So What’s Next??</a:t>
            </a:r>
          </a:p>
        </p:txBody>
      </p:sp>
      <p:sp>
        <p:nvSpPr>
          <p:cNvPr id="22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435" y="2057400"/>
            <a:ext cx="20574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Dig-In Form</a:t>
            </a:r>
          </a:p>
          <a:p>
            <a:r>
              <a:rPr lang="en-US" dirty="0">
                <a:solidFill>
                  <a:schemeClr val="bg1"/>
                </a:solidFill>
              </a:rPr>
              <a:t>Substation Inspection</a:t>
            </a:r>
          </a:p>
          <a:p>
            <a:r>
              <a:rPr lang="en-US" dirty="0">
                <a:solidFill>
                  <a:schemeClr val="bg1"/>
                </a:solidFill>
              </a:rPr>
              <a:t>Forklift Inspection</a:t>
            </a:r>
          </a:p>
          <a:p>
            <a:r>
              <a:rPr lang="en-US" dirty="0">
                <a:solidFill>
                  <a:schemeClr val="bg1"/>
                </a:solidFill>
              </a:rPr>
              <a:t>Equipment Inspections</a:t>
            </a:r>
          </a:p>
          <a:p>
            <a:r>
              <a:rPr lang="en-US" dirty="0">
                <a:solidFill>
                  <a:schemeClr val="bg1"/>
                </a:solidFill>
              </a:rPr>
              <a:t>Spill/Avian Report</a:t>
            </a:r>
          </a:p>
          <a:p>
            <a:r>
              <a:rPr lang="en-US" dirty="0">
                <a:solidFill>
                  <a:schemeClr val="bg1"/>
                </a:solidFill>
              </a:rPr>
              <a:t>More!</a:t>
            </a:r>
          </a:p>
        </p:txBody>
      </p:sp>
    </p:spTree>
    <p:extLst>
      <p:ext uri="{BB962C8B-B14F-4D97-AF65-F5344CB8AC3E}">
        <p14:creationId xmlns:p14="http://schemas.microsoft.com/office/powerpoint/2010/main" val="764691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 that feedback button!</a:t>
            </a:r>
          </a:p>
          <a:p>
            <a:r>
              <a:rPr lang="en-US" dirty="0"/>
              <a:t>Your voice matters!</a:t>
            </a:r>
          </a:p>
          <a:p>
            <a:r>
              <a:rPr lang="en-US" dirty="0"/>
              <a:t>Most of the changes have come from your comments!</a:t>
            </a:r>
          </a:p>
          <a:p>
            <a:r>
              <a:rPr lang="en-US" dirty="0"/>
              <a:t>We truly do value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759477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302D-9B76-452A-AE5E-38D4FF12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DB44-338B-479A-8AFA-0BBADB53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45D8C-A305-4788-8CAF-B28D18D6DD99}"/>
              </a:ext>
            </a:extLst>
          </p:cNvPr>
          <p:cNvSpPr/>
          <p:nvPr/>
        </p:nvSpPr>
        <p:spPr>
          <a:xfrm>
            <a:off x="2420577" y="324433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https://www.tiktok.com/t/ZTRKpWp</a:t>
            </a:r>
          </a:p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Fc/?t=1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4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Employee Contact Data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E7E598B-9967-FE51-B413-2F91B0EED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15738"/>
              </p:ext>
            </p:extLst>
          </p:nvPr>
        </p:nvGraphicFramePr>
        <p:xfrm>
          <a:off x="240030" y="2764113"/>
          <a:ext cx="8622617" cy="33244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52149">
                  <a:extLst>
                    <a:ext uri="{9D8B030D-6E8A-4147-A177-3AD203B41FA5}">
                      <a16:colId xmlns:a16="http://schemas.microsoft.com/office/drawing/2014/main" val="3667459179"/>
                    </a:ext>
                  </a:extLst>
                </a:gridCol>
                <a:gridCol w="1292617">
                  <a:extLst>
                    <a:ext uri="{9D8B030D-6E8A-4147-A177-3AD203B41FA5}">
                      <a16:colId xmlns:a16="http://schemas.microsoft.com/office/drawing/2014/main" val="1166542971"/>
                    </a:ext>
                  </a:extLst>
                </a:gridCol>
                <a:gridCol w="1292617">
                  <a:extLst>
                    <a:ext uri="{9D8B030D-6E8A-4147-A177-3AD203B41FA5}">
                      <a16:colId xmlns:a16="http://schemas.microsoft.com/office/drawing/2014/main" val="2059475843"/>
                    </a:ext>
                  </a:extLst>
                </a:gridCol>
                <a:gridCol w="1292617">
                  <a:extLst>
                    <a:ext uri="{9D8B030D-6E8A-4147-A177-3AD203B41FA5}">
                      <a16:colId xmlns:a16="http://schemas.microsoft.com/office/drawing/2014/main" val="1640553440"/>
                    </a:ext>
                  </a:extLst>
                </a:gridCol>
                <a:gridCol w="1292617">
                  <a:extLst>
                    <a:ext uri="{9D8B030D-6E8A-4147-A177-3AD203B41FA5}">
                      <a16:colId xmlns:a16="http://schemas.microsoft.com/office/drawing/2014/main" val="3339281762"/>
                    </a:ext>
                  </a:extLst>
                </a:gridCol>
              </a:tblGrid>
              <a:tr h="630564"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2019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2020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2021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2022</a:t>
                      </a:r>
                    </a:p>
                  </a:txBody>
                  <a:tcPr marL="178776" marR="178776" marT="89389" marB="89389"/>
                </a:tc>
                <a:extLst>
                  <a:ext uri="{0D108BD9-81ED-4DB2-BD59-A6C34878D82A}">
                    <a16:rowId xmlns:a16="http://schemas.microsoft.com/office/drawing/2014/main" val="1398600969"/>
                  </a:ext>
                </a:extLst>
              </a:tr>
              <a:tr h="630564">
                <a:tc>
                  <a:txBody>
                    <a:bodyPr/>
                    <a:lstStyle/>
                    <a:p>
                      <a:r>
                        <a:rPr lang="en-US" sz="2600"/>
                        <a:t>Contacts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16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18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18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18</a:t>
                      </a:r>
                    </a:p>
                  </a:txBody>
                  <a:tcPr marL="178776" marR="178776" marT="89389" marB="89389"/>
                </a:tc>
                <a:extLst>
                  <a:ext uri="{0D108BD9-81ED-4DB2-BD59-A6C34878D82A}">
                    <a16:rowId xmlns:a16="http://schemas.microsoft.com/office/drawing/2014/main" val="71482959"/>
                  </a:ext>
                </a:extLst>
              </a:tr>
              <a:tr h="1031683">
                <a:tc>
                  <a:txBody>
                    <a:bodyPr/>
                    <a:lstStyle/>
                    <a:p>
                      <a:r>
                        <a:rPr lang="en-US" sz="2600"/>
                        <a:t>Serious Injuries (Fatalities)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4(0)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3(1)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8(1)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6(0)</a:t>
                      </a:r>
                    </a:p>
                  </a:txBody>
                  <a:tcPr marL="178776" marR="178776" marT="89389" marB="89389"/>
                </a:tc>
                <a:extLst>
                  <a:ext uri="{0D108BD9-81ED-4DB2-BD59-A6C34878D82A}">
                    <a16:rowId xmlns:a16="http://schemas.microsoft.com/office/drawing/2014/main" val="447468027"/>
                  </a:ext>
                </a:extLst>
              </a:tr>
              <a:tr h="1031683">
                <a:tc>
                  <a:txBody>
                    <a:bodyPr/>
                    <a:lstStyle/>
                    <a:p>
                      <a:r>
                        <a:rPr lang="en-US" sz="2400" i="1"/>
                        <a:t>Outage/Restoration Work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/>
                        <a:t>3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/>
                        <a:t>0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/>
                        <a:t>3</a:t>
                      </a:r>
                    </a:p>
                  </a:txBody>
                  <a:tcPr marL="178776" marR="178776" marT="89389" marB="893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2</a:t>
                      </a:r>
                    </a:p>
                  </a:txBody>
                  <a:tcPr marL="178776" marR="178776" marT="89389" marB="89389"/>
                </a:tc>
                <a:extLst>
                  <a:ext uri="{0D108BD9-81ED-4DB2-BD59-A6C34878D82A}">
                    <a16:rowId xmlns:a16="http://schemas.microsoft.com/office/drawing/2014/main" val="29839841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1FE7D5-C451-599C-49E9-EA9FA45327EF}"/>
              </a:ext>
            </a:extLst>
          </p:cNvPr>
          <p:cNvSpPr txBox="1"/>
          <p:nvPr/>
        </p:nvSpPr>
        <p:spPr>
          <a:xfrm>
            <a:off x="7847565" y="6581001"/>
            <a:ext cx="1296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Updated 1.4.23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 r="2" b="58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58C4C3A-FEF0-FE9F-1051-6CD64B19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81600"/>
            <a:ext cx="7285961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THANK YOU &amp; BE SAFE!</a:t>
            </a:r>
            <a:endParaRPr lang="en-US" sz="5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White stopwatch">
            <a:extLst>
              <a:ext uri="{FF2B5EF4-FFF2-40B4-BE49-F238E27FC236}">
                <a16:creationId xmlns:a16="http://schemas.microsoft.com/office/drawing/2014/main" id="{3AAB6DFB-563B-2B24-5130-7573B4BB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4" t="9091" r="94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0598B-8D09-49BF-3750-30522FC37254}"/>
              </a:ext>
            </a:extLst>
          </p:cNvPr>
          <p:cNvSpPr txBox="1"/>
          <p:nvPr/>
        </p:nvSpPr>
        <p:spPr>
          <a:xfrm>
            <a:off x="446103" y="640263"/>
            <a:ext cx="391595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>
                <a:latin typeface="+mj-lt"/>
                <a:ea typeface="+mj-ea"/>
                <a:cs typeface="+mj-cs"/>
              </a:rPr>
              <a:t>Average age fluctuates, but years of service trending younger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70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C0013-C3B4-FA8F-88D6-03D3C2694DF3}"/>
              </a:ext>
            </a:extLst>
          </p:cNvPr>
          <p:cNvSpPr txBox="1"/>
          <p:nvPr/>
        </p:nvSpPr>
        <p:spPr>
          <a:xfrm>
            <a:off x="445582" y="2121763"/>
            <a:ext cx="3926618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1"/>
              <a:t>Current trends indicate that the average age of an employee involved in a contact occurs in the mid to high 30’s, but years of service is trending younger than in previous years.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8205096" y="6572604"/>
            <a:ext cx="1115807" cy="3163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100" dirty="0"/>
              <a:t>1.4.23</a:t>
            </a:r>
          </a:p>
        </p:txBody>
      </p:sp>
    </p:spTree>
    <p:extLst>
      <p:ext uri="{BB962C8B-B14F-4D97-AF65-F5344CB8AC3E}">
        <p14:creationId xmlns:p14="http://schemas.microsoft.com/office/powerpoint/2010/main" val="226362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5C2B-79EA-FAC9-5C7B-90D51414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Experience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A7558-C4D5-2AC2-047B-34A9C775B801}"/>
              </a:ext>
            </a:extLst>
          </p:cNvPr>
          <p:cNvSpPr/>
          <p:nvPr/>
        </p:nvSpPr>
        <p:spPr>
          <a:xfrm>
            <a:off x="381000" y="1690689"/>
            <a:ext cx="4019550" cy="4100511"/>
          </a:xfrm>
          <a:prstGeom prst="rect">
            <a:avLst/>
          </a:prstGeom>
          <a:solidFill>
            <a:srgbClr val="7F7F7F">
              <a:alpha val="52941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 Range: </a:t>
            </a:r>
            <a:r>
              <a:rPr lang="en-US" sz="2400" dirty="0">
                <a:solidFill>
                  <a:schemeClr val="tx1"/>
                </a:solidFill>
              </a:rPr>
              <a:t>24 –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Average Age: </a:t>
            </a:r>
            <a:r>
              <a:rPr lang="en-US" sz="2400" dirty="0">
                <a:solidFill>
                  <a:schemeClr val="tx1"/>
                </a:solidFill>
              </a:rPr>
              <a:t>37.2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Years of Service: </a:t>
            </a:r>
            <a:r>
              <a:rPr lang="en-US" sz="2400" dirty="0">
                <a:solidFill>
                  <a:schemeClr val="tx1"/>
                </a:solidFill>
              </a:rPr>
              <a:t>.5 –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Average Years of Service: </a:t>
            </a:r>
            <a:r>
              <a:rPr lang="en-US" sz="2400" dirty="0">
                <a:solidFill>
                  <a:schemeClr val="tx1"/>
                </a:solidFill>
              </a:rPr>
              <a:t>9.8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FE895-F3A5-3914-F29F-75070B329A29}"/>
              </a:ext>
            </a:extLst>
          </p:cNvPr>
          <p:cNvSpPr/>
          <p:nvPr/>
        </p:nvSpPr>
        <p:spPr>
          <a:xfrm>
            <a:off x="4724400" y="1690689"/>
            <a:ext cx="4019550" cy="4100511"/>
          </a:xfrm>
          <a:prstGeom prst="rect">
            <a:avLst/>
          </a:prstGeom>
          <a:solidFill>
            <a:schemeClr val="bg2">
              <a:lumMod val="10000"/>
              <a:alpha val="52941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Age Range: </a:t>
            </a:r>
            <a:r>
              <a:rPr lang="en-US" sz="2400" dirty="0">
                <a:solidFill>
                  <a:schemeClr val="bg1"/>
                </a:solidFill>
              </a:rPr>
              <a:t>24 – 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Average Age: </a:t>
            </a:r>
            <a:r>
              <a:rPr lang="en-US" sz="2400" dirty="0">
                <a:solidFill>
                  <a:schemeClr val="bg1"/>
                </a:solidFill>
              </a:rPr>
              <a:t>33.3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Years of Service: </a:t>
            </a:r>
            <a:r>
              <a:rPr lang="en-US" sz="2400" dirty="0">
                <a:solidFill>
                  <a:schemeClr val="bg1"/>
                </a:solidFill>
              </a:rPr>
              <a:t>.5 –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Average Years of Service: </a:t>
            </a:r>
            <a:r>
              <a:rPr lang="en-US" sz="2400" dirty="0">
                <a:solidFill>
                  <a:schemeClr val="bg1"/>
                </a:solidFill>
              </a:rPr>
              <a:t>6.8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F18D5-F1DD-914F-448D-9E0EA6EA85EF}"/>
              </a:ext>
            </a:extLst>
          </p:cNvPr>
          <p:cNvSpPr txBox="1"/>
          <p:nvPr/>
        </p:nvSpPr>
        <p:spPr>
          <a:xfrm>
            <a:off x="381000" y="15240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E0F03-CA6B-7F4E-8652-B04F2EFB9409}"/>
              </a:ext>
            </a:extLst>
          </p:cNvPr>
          <p:cNvSpPr txBox="1"/>
          <p:nvPr/>
        </p:nvSpPr>
        <p:spPr>
          <a:xfrm>
            <a:off x="4695825" y="1519476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6709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5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Contacts by Job Description</a:t>
            </a:r>
            <a:br>
              <a:rPr lang="en-US" sz="4000" dirty="0"/>
            </a:b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209256"/>
              </p:ext>
            </p:extLst>
          </p:nvPr>
        </p:nvGraphicFramePr>
        <p:xfrm>
          <a:off x="-76200" y="2233020"/>
          <a:ext cx="4572000" cy="356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751984" y="1711767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34507"/>
              </p:ext>
            </p:extLst>
          </p:nvPr>
        </p:nvGraphicFramePr>
        <p:xfrm>
          <a:off x="4247329" y="2398236"/>
          <a:ext cx="4790136" cy="340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angle 13"/>
          <p:cNvSpPr/>
          <p:nvPr/>
        </p:nvSpPr>
        <p:spPr>
          <a:xfrm>
            <a:off x="6299106" y="17098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8100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Electrician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398310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1C3A3-9DFC-4632-BBB3-90B601ECF4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1.4.23</a:t>
            </a:r>
          </a:p>
        </p:txBody>
      </p:sp>
    </p:spTree>
    <p:extLst>
      <p:ext uri="{BB962C8B-B14F-4D97-AF65-F5344CB8AC3E}">
        <p14:creationId xmlns:p14="http://schemas.microsoft.com/office/powerpoint/2010/main" val="17664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52759426"/>
              </p:ext>
            </p:extLst>
          </p:nvPr>
        </p:nvGraphicFramePr>
        <p:xfrm>
          <a:off x="762002" y="685800"/>
          <a:ext cx="7615207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1D0BF3-ADC4-49D2-85F2-AFB8E0B8A56A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*Updated 1.4.23</a:t>
            </a:r>
          </a:p>
        </p:txBody>
      </p:sp>
    </p:spTree>
    <p:extLst>
      <p:ext uri="{BB962C8B-B14F-4D97-AF65-F5344CB8AC3E}">
        <p14:creationId xmlns:p14="http://schemas.microsoft.com/office/powerpoint/2010/main" val="26858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700351"/>
              </p:ext>
            </p:extLst>
          </p:nvPr>
        </p:nvGraphicFramePr>
        <p:xfrm>
          <a:off x="304800" y="533400"/>
          <a:ext cx="8534400" cy="553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CC0F41-271C-41E4-A0DD-ED237906D4C1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*Updated 10.4.2022</a:t>
            </a:r>
          </a:p>
        </p:txBody>
      </p:sp>
    </p:spTree>
    <p:extLst>
      <p:ext uri="{BB962C8B-B14F-4D97-AF65-F5344CB8AC3E}">
        <p14:creationId xmlns:p14="http://schemas.microsoft.com/office/powerpoint/2010/main" val="4262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04428"/>
              </p:ext>
            </p:extLst>
          </p:nvPr>
        </p:nvGraphicFramePr>
        <p:xfrm>
          <a:off x="228600" y="5334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4C8282-11D6-476B-9C66-FE2807C3F38C}"/>
              </a:ext>
            </a:extLst>
          </p:cNvPr>
          <p:cNvSpPr txBox="1"/>
          <p:nvPr/>
        </p:nvSpPr>
        <p:spPr>
          <a:xfrm>
            <a:off x="7239000" y="6477002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*Updated 1.3.23</a:t>
            </a:r>
          </a:p>
        </p:txBody>
      </p:sp>
    </p:spTree>
    <p:extLst>
      <p:ext uri="{BB962C8B-B14F-4D97-AF65-F5344CB8AC3E}">
        <p14:creationId xmlns:p14="http://schemas.microsoft.com/office/powerpoint/2010/main" val="33457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b385c4286963604a6a7dcb38f51e47942e1a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1472</Words>
  <Application>Microsoft Office PowerPoint</Application>
  <PresentationFormat>On-screen Show (4:3)</PresentationFormat>
  <Paragraphs>373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Tw Cen MT</vt:lpstr>
      <vt:lpstr>Office Theme</vt:lpstr>
      <vt:lpstr>PowerPoint Presentation</vt:lpstr>
      <vt:lpstr>Employee Electrical Contacts</vt:lpstr>
      <vt:lpstr>Employee Contact Data</vt:lpstr>
      <vt:lpstr>PowerPoint Presentation</vt:lpstr>
      <vt:lpstr>Age and Experience</vt:lpstr>
      <vt:lpstr>Contacts by Job Description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 Employee Contacts</vt:lpstr>
      <vt:lpstr>Employee Contacts - Observations  </vt:lpstr>
      <vt:lpstr>PowerPoint Presentation</vt:lpstr>
      <vt:lpstr>PowerPoint Presentation</vt:lpstr>
      <vt:lpstr>PowerPoint Presentation</vt:lpstr>
      <vt:lpstr>2022 Public Contacts </vt:lpstr>
      <vt:lpstr>Public Contact Causes</vt:lpstr>
      <vt:lpstr>Public Contacts  </vt:lpstr>
      <vt:lpstr>PowerPoint Presentation</vt:lpstr>
      <vt:lpstr>PowerPoint Presentation</vt:lpstr>
      <vt:lpstr>PowerPoint Presentation</vt:lpstr>
      <vt:lpstr>So What’s Next??</vt:lpstr>
      <vt:lpstr>How Do We Make It Better?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Burns</dc:creator>
  <cp:lastModifiedBy>Nathan Worsham</cp:lastModifiedBy>
  <cp:revision>50</cp:revision>
  <dcterms:created xsi:type="dcterms:W3CDTF">2017-03-10T14:46:34Z</dcterms:created>
  <dcterms:modified xsi:type="dcterms:W3CDTF">2023-05-15T20:24:01Z</dcterms:modified>
</cp:coreProperties>
</file>