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3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6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0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3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2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0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8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4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A781-768B-42B3-BC23-E57771E4A7C1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2369-1E22-498E-923B-34A192F1E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FECA Lobby Clinic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January 2014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0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bills that passed in 2013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314" y="1934482"/>
            <a:ext cx="8251371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Electricity Theft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Coal Combustion Residuals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Numeric Nutrient Criteria and Water Quality Trading Credits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Streamlining permits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use cell phones while driving during declared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3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Upcoming Legislative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251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at it again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GRU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Vero Beach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 Wheeling for Renewable Generators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Plant Cost Recovery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U.S. Environmental Protection Agency’s proposed GHG Performance Standards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Tax Refund in Rural Counties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Over Act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Cyber Security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80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48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Legislative Issues</vt:lpstr>
      <vt:lpstr>Key bills that passed in 2013</vt:lpstr>
      <vt:lpstr>Upcoming Legislative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Issues</dc:title>
  <dc:creator>Mike Bjorklund</dc:creator>
  <cp:lastModifiedBy>Mike Bjorklund</cp:lastModifiedBy>
  <cp:revision>3</cp:revision>
  <dcterms:created xsi:type="dcterms:W3CDTF">2014-01-21T22:14:02Z</dcterms:created>
  <dcterms:modified xsi:type="dcterms:W3CDTF">2014-01-21T23:27:37Z</dcterms:modified>
</cp:coreProperties>
</file>