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7" r:id="rId2"/>
    <p:sldId id="256" r:id="rId3"/>
    <p:sldId id="259" r:id="rId4"/>
    <p:sldId id="260" r:id="rId5"/>
    <p:sldId id="272" r:id="rId6"/>
    <p:sldId id="262" r:id="rId7"/>
    <p:sldId id="263" r:id="rId8"/>
    <p:sldId id="264" r:id="rId9"/>
    <p:sldId id="265" r:id="rId10"/>
    <p:sldId id="267" r:id="rId11"/>
    <p:sldId id="274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5D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87" autoAdjust="0"/>
  </p:normalViewPr>
  <p:slideViewPr>
    <p:cSldViewPr snapToGrid="0">
      <p:cViewPr varScale="1">
        <p:scale>
          <a:sx n="79" d="100"/>
          <a:sy n="79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274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20540E-84EA-42D9-B79B-2B82E4C7C9A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0540E-84EA-42D9-B79B-2B82E4C7C9A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1B36-4B7F-48AC-B7DA-6C51E413D91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1B36-4B7F-48AC-B7DA-6C51E413D91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0540E-84EA-42D9-B79B-2B82E4C7C9A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0540E-84EA-42D9-B79B-2B82E4C7C9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0540E-84EA-42D9-B79B-2B82E4C7C9A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0540E-84EA-42D9-B79B-2B82E4C7C9A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1B36-4B7F-48AC-B7DA-6C51E413D91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1B36-4B7F-48AC-B7DA-6C51E413D91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1B36-4B7F-48AC-B7DA-6C51E413D91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1B36-4B7F-48AC-B7DA-6C51E413D91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1B36-4B7F-48AC-B7DA-6C51E413D91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600575" y="6172200"/>
            <a:ext cx="45434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14450"/>
            <a:ext cx="77724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42875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3460C0A-3A0C-486A-89E1-272AE3407DFF}" type="datetime1">
              <a:rPr lang="en-US"/>
              <a:pPr/>
              <a:t>12/16/2011</a:t>
            </a:fld>
            <a:endParaRPr lang="en-US" dirty="0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232D1A-A913-4A7F-B797-FBBF6D2277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8D8127-8AC7-4E18-9978-2FDC017F4B71}" type="datetime1">
              <a:rPr lang="en-US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D0E6C-24DE-473A-9030-A330566B8B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8F955-D570-4085-8538-91DDF0D31D44}" type="datetime1">
              <a:rPr lang="en-US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EF235-4D94-4301-9D12-728B2961DE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45A1E9-3429-4308-A873-4267EED6A908}" type="datetime1">
              <a:rPr lang="en-US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A030F2-5DA5-4B2B-9C12-A785BF592F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7B77AA-9EBB-4FC4-905A-CB96A9B89923}" type="datetime1">
              <a:rPr lang="en-US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C18CC-1CBF-4488-8820-17AD052EC7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FB93D2-31BB-46C1-A3E1-00CCD71DB699}" type="datetime1">
              <a:rPr lang="en-US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62AE9-2DE4-476F-981B-4D61B8B973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BC82B-0C94-45C9-B020-2082E88FB9C5}" type="datetime1">
              <a:rPr lang="en-US"/>
              <a:pPr/>
              <a:t>12/16/2011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63C70-D0F9-447D-9276-EC217CCFE3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7131C-9079-470D-BC7A-9C3F5AA6D118}" type="datetime1">
              <a:rPr lang="en-US"/>
              <a:pPr/>
              <a:t>12/16/2011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5D5D6-FB8B-441B-9877-9BF70403D4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1FC3D7-04F0-4661-8BDC-777E478B532A}" type="datetime1">
              <a:rPr lang="en-US"/>
              <a:pPr/>
              <a:t>12/16/2011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643E6-4F33-45FB-BABC-48C2A562F66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98ED1-F579-4A2E-80BA-5787974971ED}" type="datetime1">
              <a:rPr lang="en-US"/>
              <a:pPr/>
              <a:t>12/16/2011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D6A1D-EFF8-49A0-A738-BB885C320A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9548A-CE8E-40FD-A5BF-BD7D175E63E1}" type="datetime1">
              <a:rPr lang="en-US"/>
              <a:pPr/>
              <a:t>12/16/2011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C12A9-31A4-4518-9825-1C67A3C50E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CDF3B-EA1A-4151-90F0-FB40EB1C1624}" type="datetime1">
              <a:rPr lang="en-US"/>
              <a:pPr/>
              <a:t>12/16/2011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FE1F5-5A67-40A7-A175-01C3A05BF6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7D5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0" y="66421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15890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43D1D5-E50E-4A78-82A5-95F29D11F53F}" type="datetime1">
              <a:rPr lang="en-US"/>
              <a:pPr/>
              <a:t>12/16/2011</a:t>
            </a:fld>
            <a:endParaRPr lang="en-US" dirty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BCA654-D322-43A0-B067-CFDF71EBC39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D5D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D5D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zan.mckelway@nreca.coo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 Co-op CEO to Member Email Program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A tool to help distribution cooperative CEOs </a:t>
            </a:r>
          </a:p>
          <a:p>
            <a:r>
              <a:rPr lang="en-US" sz="2400" dirty="0" smtClean="0"/>
              <a:t>communicate with members about issues impacting electric bills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r - edit or appro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html:file://C:\Users\cxc6\Desktop\National%20Rural%20Electric%20Cooperative%20Association%20NRECA%20Articles%20Members%20Area.mht!http://www.inboxgroup.com/nreca/images/1c1_cle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</p:spPr>
      </p:pic>
      <p:pic>
        <p:nvPicPr>
          <p:cNvPr id="44036" name="Picture 4" descr="http://www.inboxgroup.com/nreca/images/1c1_cle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</p:spPr>
      </p:pic>
      <p:pic>
        <p:nvPicPr>
          <p:cNvPr id="44037" name="Picture 5" descr="http://www.inboxgroup.com/nreca/images/1x1_whit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096250" cy="47625"/>
          </a:xfrm>
          <a:prstGeom prst="rect">
            <a:avLst/>
          </a:prstGeom>
          <a:noFill/>
        </p:spPr>
      </p:pic>
      <p:pic>
        <p:nvPicPr>
          <p:cNvPr id="12" name="Picture 11" descr="balance-screensho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1151" y="0"/>
            <a:ext cx="62816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r - approv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r - upload l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42" y="2319366"/>
            <a:ext cx="77724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95106"/>
            <a:ext cx="7772400" cy="2200894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Zan McKelway, VP Communications</a:t>
            </a:r>
          </a:p>
          <a:p>
            <a:pPr algn="ctr">
              <a:buNone/>
            </a:pPr>
            <a:endParaRPr lang="en-US" sz="2000" dirty="0" smtClean="0">
              <a:hlinkClick r:id="rId3"/>
            </a:endParaRPr>
          </a:p>
          <a:p>
            <a:pPr algn="ctr">
              <a:buNone/>
            </a:pPr>
            <a:r>
              <a:rPr lang="en-US" sz="2000" dirty="0" smtClean="0">
                <a:hlinkClick r:id="rId3"/>
              </a:rPr>
              <a:t>zan.mckelway@nreca.coop</a:t>
            </a: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703 907 5719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goals?</a:t>
            </a:r>
            <a:endParaRPr lang="en-US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85799" y="1981200"/>
            <a:ext cx="8253805" cy="4114800"/>
          </a:xfrm>
        </p:spPr>
        <p:txBody>
          <a:bodyPr/>
          <a:lstStyle/>
          <a:p>
            <a:r>
              <a:rPr lang="en-US" dirty="0" smtClean="0"/>
              <a:t>Help local co-op CEOs inform members about current events that threaten to increase electric bills.</a:t>
            </a:r>
          </a:p>
          <a:p>
            <a:r>
              <a:rPr lang="en-US" dirty="0" smtClean="0"/>
              <a:t>Highlight what co-ops are doing to keep electric bills as affordable as possible.</a:t>
            </a:r>
          </a:p>
          <a:p>
            <a:r>
              <a:rPr lang="en-US" dirty="0" smtClean="0"/>
              <a:t>Help build member support and loyalty.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341468"/>
            <a:ext cx="8821271" cy="1143000"/>
          </a:xfrm>
        </p:spPr>
        <p:txBody>
          <a:bodyPr/>
          <a:lstStyle/>
          <a:p>
            <a:r>
              <a:rPr lang="en-US" dirty="0" smtClean="0"/>
              <a:t>Statewide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 messages prepared.</a:t>
            </a:r>
          </a:p>
          <a:p>
            <a:r>
              <a:rPr lang="en-US" dirty="0" smtClean="0"/>
              <a:t>Circulated to statewide associations with member system participants for feedback and questions.</a:t>
            </a:r>
          </a:p>
          <a:p>
            <a:r>
              <a:rPr lang="en-US" dirty="0" smtClean="0"/>
              <a:t>Then posted to the email system for member system notification and review.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3690"/>
            <a:ext cx="7772400" cy="1143000"/>
          </a:xfrm>
        </p:spPr>
        <p:txBody>
          <a:bodyPr/>
          <a:lstStyle/>
          <a:p>
            <a:r>
              <a:rPr lang="en-US" dirty="0" smtClean="0"/>
              <a:t>Member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27" y="1766046"/>
            <a:ext cx="8167744" cy="5091953"/>
          </a:xfrm>
        </p:spPr>
        <p:txBody>
          <a:bodyPr/>
          <a:lstStyle/>
          <a:p>
            <a:r>
              <a:rPr lang="en-US" dirty="0" smtClean="0"/>
              <a:t>Co-ops get an email alerting them a new message is ready.</a:t>
            </a:r>
          </a:p>
          <a:p>
            <a:r>
              <a:rPr lang="en-US" dirty="0" smtClean="0"/>
              <a:t>Co-ops review message &amp; edit, approve or reject it.</a:t>
            </a:r>
          </a:p>
          <a:p>
            <a:r>
              <a:rPr lang="en-US" dirty="0" smtClean="0"/>
              <a:t>Co-ops load email list for one-time-use. </a:t>
            </a:r>
          </a:p>
          <a:p>
            <a:r>
              <a:rPr lang="en-US" dirty="0" smtClean="0"/>
              <a:t>No national database.</a:t>
            </a:r>
          </a:p>
          <a:p>
            <a:r>
              <a:rPr lang="en-US" dirty="0" smtClean="0"/>
              <a:t>Messages designed to look like a personal email sent from the CEO.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8969"/>
            <a:ext cx="7772400" cy="1143000"/>
          </a:xfrm>
        </p:spPr>
        <p:txBody>
          <a:bodyPr/>
          <a:lstStyle/>
          <a:p>
            <a:r>
              <a:rPr lang="en-US" dirty="0" smtClean="0"/>
              <a:t>Why an email from the CEO?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3" y="1860884"/>
            <a:ext cx="8205535" cy="4114800"/>
          </a:xfrm>
        </p:spPr>
        <p:txBody>
          <a:bodyPr/>
          <a:lstStyle/>
          <a:p>
            <a:pPr marL="36576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Reach members not already engaged through other communication channels.</a:t>
            </a:r>
          </a:p>
          <a:p>
            <a:pPr marL="36576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Enhance what the co-op is already doing through magazines, newsletters, bill stuffers.</a:t>
            </a:r>
          </a:p>
          <a:p>
            <a:pPr marL="36576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Strengthen relationship between members and co-op.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min - mess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min - message assign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r - em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r - NRECA mess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FFFF66"/>
      </a:accent1>
      <a:accent2>
        <a:srgbClr val="FF9900"/>
      </a:accent2>
      <a:accent3>
        <a:srgbClr val="AAADB8"/>
      </a:accent3>
      <a:accent4>
        <a:srgbClr val="DADADA"/>
      </a:accent4>
      <a:accent5>
        <a:srgbClr val="FFFFB8"/>
      </a:accent5>
      <a:accent6>
        <a:srgbClr val="E78A00"/>
      </a:accent6>
      <a:hlink>
        <a:srgbClr val="33CCFF"/>
      </a:hlink>
      <a:folHlink>
        <a:srgbClr val="9933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207</Words>
  <Application>Microsoft Office PowerPoint</Application>
  <PresentationFormat>On-screen Show (4:3)</PresentationFormat>
  <Paragraphs>39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Electric Co-op CEO to Member Email Program </vt:lpstr>
      <vt:lpstr>What are the goals?</vt:lpstr>
      <vt:lpstr>Statewide Coordination</vt:lpstr>
      <vt:lpstr>Member Systems</vt:lpstr>
      <vt:lpstr>Why an email from the CEO?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Thank you</vt:lpstr>
    </vt:vector>
  </TitlesOfParts>
  <Company>NRECA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yxz0</dc:creator>
  <cp:lastModifiedBy>Zan McKelway</cp:lastModifiedBy>
  <cp:revision>31</cp:revision>
  <dcterms:created xsi:type="dcterms:W3CDTF">2003-08-01T13:48:00Z</dcterms:created>
  <dcterms:modified xsi:type="dcterms:W3CDTF">2011-12-16T20:20:17Z</dcterms:modified>
</cp:coreProperties>
</file>