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3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A50E-32F7-4456-9BCA-B923C0D38FB7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3D8A-D5D0-493F-A51D-F2FFA4E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0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A50E-32F7-4456-9BCA-B923C0D38FB7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3D8A-D5D0-493F-A51D-F2FFA4E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2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A50E-32F7-4456-9BCA-B923C0D38FB7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3D8A-D5D0-493F-A51D-F2FFA4E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660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A50E-32F7-4456-9BCA-B923C0D38FB7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3D8A-D5D0-493F-A51D-F2FFA4E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3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A50E-32F7-4456-9BCA-B923C0D38FB7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3D8A-D5D0-493F-A51D-F2FFA4E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10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A50E-32F7-4456-9BCA-B923C0D38FB7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3D8A-D5D0-493F-A51D-F2FFA4E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4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A50E-32F7-4456-9BCA-B923C0D38FB7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3D8A-D5D0-493F-A51D-F2FFA4E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3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A50E-32F7-4456-9BCA-B923C0D38FB7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3D8A-D5D0-493F-A51D-F2FFA4E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9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A50E-32F7-4456-9BCA-B923C0D38FB7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3D8A-D5D0-493F-A51D-F2FFA4E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A50E-32F7-4456-9BCA-B923C0D38FB7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3D8A-D5D0-493F-A51D-F2FFA4E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A50E-32F7-4456-9BCA-B923C0D38FB7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53D8A-D5D0-493F-A51D-F2FFA4E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EA50E-32F7-4456-9BCA-B923C0D38FB7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53D8A-D5D0-493F-A51D-F2FFA4E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8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048000"/>
            <a:ext cx="6858000" cy="77730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Florida Regulatory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25302"/>
            <a:ext cx="6858000" cy="132663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FECA Lobby Clinic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Jan 2015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Mike Bjorklund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Dir. of Legislative Affairs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192" y="1676400"/>
            <a:ext cx="2113616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42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Petition for Declaratory Statement Re: Expiration of the Vero Beach Franchise Agreement Indian River County, Florida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County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argued: Even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 the Commission has specific jurisdiction to approve territorial agreements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Beach’s fundamental legal authority to provide electric service within the unincorporated areas of the County is expressly granted by the Franchise Agreement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24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Petition for Declaratory Statement Re: Expiration of the Vero Beach Franchise Agreement Indian River County, Florida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County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alleged: Once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Franchise Agreement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expired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2017, Vero Beach will not have any right to construct, maintain, and operate its electric system on the easements and other public places described in the Franchise Agreement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the Co. believes it can decide who can serve the customers in the unincorporated areas.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5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Petition for Declaratory Statement Re: Expiration of the Vero Beach Franchise Agreement Indian River County, Florida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Interveners/Amici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FECA, FP&amp;L, Duke, TECO, OUC, FMEA: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Commission has exclusive jurisdiction to implement, supervise and enforce electric service territories and territorial agreements.</a:t>
            </a:r>
          </a:p>
          <a:p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Staff Recommendation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Deny County’s Petition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the Commission could rule, County deferred the item and County indicated they may refile a new petition but have opted not to.  Deferred to February Agenda Conference.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737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City of Vero Beach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City of Vero Beach files for a Declaratory Statement regarding the effect of the Commission’s Orders Approving Territorial Agreements in Indian River County.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may be consolidated with Indian River’s docket or it could be stayed until a decision is made in the Indian River case.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City’s position:  The City can lawfully continue to serve in the areas approved by the PSC in Territorial Agreement Orders regardless of whether or not a franchise agreement exists.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433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PSC Issues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FEECA Utility Conservation Goals Approved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goals are based on the achievable potential based on the Rate Impact test which eliminates cross-subsidies for customers who do not participate in a conservation program.</a:t>
            </a:r>
          </a:p>
          <a:p>
            <a:pPr lvl="2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existing IOU solar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rebate pilot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 will end next year since the programs are not cost-effective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NAACP intervened asserting that low income customers shouldn’t have to subsidize low income customers.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PSC staff is ordered to hold a workshop to address solar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issues, probably including net metering.</a:t>
            </a:r>
          </a:p>
          <a:p>
            <a:pPr marL="914400" lvl="2" indent="0">
              <a:buNone/>
            </a:pPr>
            <a:endParaRPr lang="en-US" sz="2800" dirty="0" smtClean="0"/>
          </a:p>
          <a:p>
            <a:pPr lvl="2"/>
            <a:endParaRPr lang="en-US" sz="2800" dirty="0" smtClean="0"/>
          </a:p>
          <a:p>
            <a:pPr lvl="2"/>
            <a:endParaRPr lang="en-US" sz="2800" dirty="0" smtClean="0"/>
          </a:p>
          <a:p>
            <a:pPr lvl="2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074484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PSC ISSUES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 approves FPL’s Optional Non-Standard Meter Rider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tariff is available to customers who choose to opt out of FPL’s smart meter installation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customer opts out they must pay an $89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enrollment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 and $13 monthly surcharge.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5009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</TotalTime>
  <Words>457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Florida Regulatory Update</vt:lpstr>
      <vt:lpstr>Petition for Declaratory Statement Re: Expiration of the Vero Beach Franchise Agreement Indian River County, Florida.</vt:lpstr>
      <vt:lpstr>Petition for Declaratory Statement Re: Expiration of the Vero Beach Franchise Agreement Indian River County, Florida.</vt:lpstr>
      <vt:lpstr>Petition for Declaratory Statement Re: Expiration of the Vero Beach Franchise Agreement Indian River County, Florida.</vt:lpstr>
      <vt:lpstr>City of Vero Beach </vt:lpstr>
      <vt:lpstr>Other PSC Issues</vt:lpstr>
      <vt:lpstr>OTHER PSC ISSUES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REGULATORY UPDATE</dc:title>
  <dc:creator>Michelle</dc:creator>
  <cp:lastModifiedBy>Mike Bjorklund</cp:lastModifiedBy>
  <cp:revision>14</cp:revision>
  <cp:lastPrinted>2015-01-13T17:33:44Z</cp:lastPrinted>
  <dcterms:created xsi:type="dcterms:W3CDTF">2014-12-02T13:42:15Z</dcterms:created>
  <dcterms:modified xsi:type="dcterms:W3CDTF">2015-01-13T17:48:15Z</dcterms:modified>
</cp:coreProperties>
</file>