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1210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8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3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9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9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8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8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999D-2463-43F3-90D1-DBBBAAB0FDB1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3759D-AF49-410F-AC15-7DCB70A04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68171"/>
            <a:ext cx="9144000" cy="288923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 Legislative Update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7403"/>
            <a:ext cx="9144000" cy="176884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FECA Lobby Clinic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Jan 2015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Mike Bjorklund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Dir. of Legislative Affairs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923" y="1068171"/>
            <a:ext cx="281815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Forecast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63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Tampa Bay Times Article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state's tangible personal property tax on solar installations makes the cost of installing panels on existing homes too costly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SolarCity's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business model to work.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law prohibits any business other than utilities from selling power directly to consumers. So a landlord cannot lease solar panels on his property and sell that power to a tenant — residential or commercial.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Deregulation/3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Party Retail Sales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expect legislation to be filed that would allow renewable generators to perform 3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party retail sales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 such as the Florida Retail Federation may support such measures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FARE/SACE/et. al.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seeking to expand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solar</a:t>
            </a:r>
          </a:p>
          <a:p>
            <a:pPr marL="342900" lvl="1" indent="-34290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 to expand net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metering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  <a:p>
            <a:pPr marL="342900" lvl="1" indent="-34290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 such as offered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IKEA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SolarCity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Forecast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 issues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Vero Beach- 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issue of serving customer outside the city limits persists.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anticipate more Vero related legislation this year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PSC regulation?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governing authority for GRU?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LCEC v. City of Cape Coral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4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17" y="2018561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5022"/>
            <a:ext cx="10515600" cy="10428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0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186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Florida Legislative Update</vt:lpstr>
      <vt:lpstr>Legislative Forecast</vt:lpstr>
      <vt:lpstr>Legislative Forecast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Update</dc:title>
  <dc:creator>Mike Bjorklund</dc:creator>
  <cp:lastModifiedBy>Mike Bjorklund</cp:lastModifiedBy>
  <cp:revision>7</cp:revision>
  <dcterms:created xsi:type="dcterms:W3CDTF">2015-01-12T20:21:52Z</dcterms:created>
  <dcterms:modified xsi:type="dcterms:W3CDTF">2015-01-13T17:45:47Z</dcterms:modified>
</cp:coreProperties>
</file>