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0.1-->
<p:presentation xmlns:r="http://schemas.openxmlformats.org/officeDocument/2006/relationships" xmlns:a="http://schemas.openxmlformats.org/drawingml/2006/main" xmlns:p="http://schemas.openxmlformats.org/presentationml/2006/main" removePersonalInfoOnSave="1" saveSubsetFonts="1">
  <p:sldMasterIdLst>
    <p:sldMasterId id="2147483649" r:id="rId1"/>
    <p:sldMasterId id="2147484134" r:id="rId2"/>
    <p:sldMasterId id="2147484142" r:id="rId3"/>
  </p:sldMasterIdLst>
  <p:notesMasterIdLst>
    <p:notesMasterId r:id="rId4"/>
  </p:notesMasterIdLst>
  <p:handoutMasterIdLst>
    <p:handoutMasterId r:id="rId5"/>
  </p:handoutMasterIdLst>
  <p:sldIdLst>
    <p:sldId id="476" r:id="rId6"/>
    <p:sldId id="433" r:id="rId7"/>
    <p:sldId id="414" r:id="rId8"/>
    <p:sldId id="461" r:id="rId9"/>
    <p:sldId id="415" r:id="rId10"/>
    <p:sldId id="462" r:id="rId11"/>
    <p:sldId id="463" r:id="rId12"/>
    <p:sldId id="464" r:id="rId13"/>
    <p:sldId id="475" r:id="rId14"/>
    <p:sldId id="466" r:id="rId15"/>
    <p:sldId id="465" r:id="rId16"/>
    <p:sldId id="454" r:id="rId17"/>
    <p:sldId id="467" r:id="rId18"/>
    <p:sldId id="470" r:id="rId19"/>
    <p:sldId id="468" r:id="rId20"/>
    <p:sldId id="469" r:id="rId21"/>
    <p:sldId id="471" r:id="rId22"/>
    <p:sldId id="472" r:id="rId23"/>
    <p:sldId id="473" r:id="rId24"/>
    <p:sldId id="474" r:id="rId25"/>
    <p:sldId id="478" r:id="rId26"/>
    <p:sldId id="307" r:id="rId27"/>
    <p:sldId id="477" r:id="rId28"/>
  </p:sldIdLst>
  <p:sldSz cx="9144000" cy="6858000" type="screen4x3"/>
  <p:notesSz cx="7315200" cy="9601200"/>
  <p:custDataLst>
    <p:tags r:id="rId29"/>
  </p:custDataLst>
  <p:defaultTextStyle>
    <a:defPPr>
      <a:defRPr lang="en-US"/>
    </a:defPPr>
    <a:lvl1pPr algn="l" rtl="0" fontAlgn="base">
      <a:spcBef>
        <a:spcPct val="0"/>
      </a:spcBef>
      <a:spcAft>
        <a:spcPct val="0"/>
      </a:spcAft>
      <a:defRPr kern="1200">
        <a:solidFill>
          <a:schemeClr val="tx1"/>
        </a:solidFill>
        <a:latin typeface="Arial"/>
        <a:ea typeface="+mn-ea"/>
        <a:cs typeface="Arial"/>
      </a:defRPr>
    </a:lvl1pPr>
    <a:lvl2pPr marL="457200" algn="l" rtl="0" fontAlgn="base">
      <a:spcBef>
        <a:spcPct val="0"/>
      </a:spcBef>
      <a:spcAft>
        <a:spcPct val="0"/>
      </a:spcAft>
      <a:defRPr kern="1200">
        <a:solidFill>
          <a:schemeClr val="tx1"/>
        </a:solidFill>
        <a:latin typeface="Arial"/>
        <a:ea typeface="+mn-ea"/>
        <a:cs typeface="Arial"/>
      </a:defRPr>
    </a:lvl2pPr>
    <a:lvl3pPr marL="914400" algn="l" rtl="0" fontAlgn="base">
      <a:spcBef>
        <a:spcPct val="0"/>
      </a:spcBef>
      <a:spcAft>
        <a:spcPct val="0"/>
      </a:spcAft>
      <a:defRPr kern="1200">
        <a:solidFill>
          <a:schemeClr val="tx1"/>
        </a:solidFill>
        <a:latin typeface="Arial"/>
        <a:ea typeface="+mn-ea"/>
        <a:cs typeface="Arial"/>
      </a:defRPr>
    </a:lvl3pPr>
    <a:lvl4pPr marL="1371600" algn="l" rtl="0" fontAlgn="base">
      <a:spcBef>
        <a:spcPct val="0"/>
      </a:spcBef>
      <a:spcAft>
        <a:spcPct val="0"/>
      </a:spcAft>
      <a:defRPr kern="1200">
        <a:solidFill>
          <a:schemeClr val="tx1"/>
        </a:solidFill>
        <a:latin typeface="Arial"/>
        <a:ea typeface="+mn-ea"/>
        <a:cs typeface="Arial"/>
      </a:defRPr>
    </a:lvl4pPr>
    <a:lvl5pPr marL="1828800" algn="l" rtl="0" fontAlgn="base">
      <a:spcBef>
        <a:spcPct val="0"/>
      </a:spcBef>
      <a:spcAft>
        <a:spcPct val="0"/>
      </a:spcAft>
      <a:defRPr kern="1200">
        <a:solidFill>
          <a:schemeClr val="tx1"/>
        </a:solidFill>
        <a:latin typeface="Arial"/>
        <a:ea typeface="+mn-ea"/>
        <a:cs typeface="Arial"/>
      </a:defRPr>
    </a:lvl5pPr>
    <a:lvl6pPr marL="2286000" algn="l" defTabSz="914400" rtl="0" eaLnBrk="1" latinLnBrk="0" hangingPunct="1">
      <a:defRPr kern="1200">
        <a:solidFill>
          <a:schemeClr val="tx1"/>
        </a:solidFill>
        <a:latin typeface="Arial"/>
        <a:ea typeface="+mn-ea"/>
        <a:cs typeface="Arial"/>
      </a:defRPr>
    </a:lvl6pPr>
    <a:lvl7pPr marL="2743200" algn="l" defTabSz="914400" rtl="0" eaLnBrk="1" latinLnBrk="0" hangingPunct="1">
      <a:defRPr kern="1200">
        <a:solidFill>
          <a:schemeClr val="tx1"/>
        </a:solidFill>
        <a:latin typeface="Arial"/>
        <a:ea typeface="+mn-ea"/>
        <a:cs typeface="Arial"/>
      </a:defRPr>
    </a:lvl7pPr>
    <a:lvl8pPr marL="3200400" algn="l" defTabSz="914400" rtl="0" eaLnBrk="1" latinLnBrk="0" hangingPunct="1">
      <a:defRPr kern="1200">
        <a:solidFill>
          <a:schemeClr val="tx1"/>
        </a:solidFill>
        <a:latin typeface="Arial"/>
        <a:ea typeface="+mn-ea"/>
        <a:cs typeface="Arial"/>
      </a:defRPr>
    </a:lvl8pPr>
    <a:lvl9pPr marL="3657600" algn="l" defTabSz="914400" rtl="0" eaLnBrk="1" latinLnBrk="0" hangingPunct="1">
      <a:defRPr kern="1200">
        <a:solidFill>
          <a:schemeClr val="tx1"/>
        </a:solidFill>
        <a:latin typeface="Arial"/>
        <a:ea typeface="+mn-ea"/>
        <a:cs typeface="Arial"/>
      </a:defRPr>
    </a:lvl9pPr>
  </p:defaultTextStyle>
  <p:extLst>
    <p:ext uri="{EFAFB233-063F-42B5-8137-9DF3F51BA10A}">
      <p15:sldGuideLst xmlns:p15="http://schemas.microsoft.com/office/powerpoint/2012/main">
        <p15:guide id="1" orient="horz" pos="4176">
          <p15:clr>
            <a:srgbClr val="A4A3A4"/>
          </p15:clr>
        </p15:guide>
        <p15:guide id="2" orient="horz" pos="144">
          <p15:clr>
            <a:srgbClr val="A4A3A4"/>
          </p15:clr>
        </p15:guide>
        <p15:guide id="3" orient="horz" pos="2160">
          <p15:clr>
            <a:srgbClr val="A4A3A4"/>
          </p15:clr>
        </p15:guide>
        <p15:guide id="4" orient="horz" pos="912">
          <p15:clr>
            <a:srgbClr val="A4A3A4"/>
          </p15:clr>
        </p15:guide>
        <p15:guide id="5" pos="2880">
          <p15:clr>
            <a:srgbClr val="A4A3A4"/>
          </p15:clr>
        </p15:guide>
        <p15:guide id="6" pos="288">
          <p15:clr>
            <a:srgbClr val="A4A3A4"/>
          </p15:clr>
        </p15:guide>
        <p15:guide id="7" pos="5472">
          <p15:clr>
            <a:srgbClr val="A4A3A4"/>
          </p15:clr>
        </p15:guide>
        <p15:guide id="8" pos="86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3"/>
    <a:srgbClr val="FFFFFF"/>
    <a:srgbClr val="D52B1E"/>
    <a:srgbClr val="140183"/>
    <a:srgbClr val="A2A4A3"/>
    <a:srgbClr val="6C6F70"/>
    <a:srgbClr val="739600"/>
    <a:srgbClr val="669A20"/>
    <a:srgbClr val="4EA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6014" autoAdjust="0"/>
  </p:normalViewPr>
  <p:slideViewPr>
    <p:cSldViewPr>
      <p:cViewPr varScale="1">
        <p:scale>
          <a:sx n="88" d="100"/>
          <a:sy n="88" d="100"/>
        </p:scale>
        <p:origin x="1662" y="78"/>
      </p:cViewPr>
      <p:guideLst>
        <p:guide orient="horz" pos="4176"/>
        <p:guide orient="horz" pos="144"/>
        <p:guide orient="horz" pos="2160"/>
        <p:guide orient="horz" pos="912"/>
        <p:guide pos="2880"/>
        <p:guide pos="288"/>
        <p:guide pos="5472"/>
        <p:guide pos="864"/>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56" d="100"/>
          <a:sy n="56" d="100"/>
        </p:scale>
        <p:origin x="-2808" y="-84"/>
      </p:cViewPr>
      <p:guideLst>
        <p:guide orient="horz" pos="3024"/>
        <p:guide pos="2304"/>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tags" Target="tags/tag1.xml" /><Relationship Id="rId3" Type="http://schemas.openxmlformats.org/officeDocument/2006/relationships/slideMaster" Target="slideMasters/slideMaster3.xml" /><Relationship Id="rId30" Type="http://schemas.openxmlformats.org/officeDocument/2006/relationships/presProps" Target="presProps.xml" /><Relationship Id="rId31" Type="http://schemas.openxmlformats.org/officeDocument/2006/relationships/viewProps" Target="viewProps.xml" /><Relationship Id="rId32" Type="http://schemas.openxmlformats.org/officeDocument/2006/relationships/theme" Target="theme/theme1.xml" /><Relationship Id="rId33" Type="http://schemas.openxmlformats.org/officeDocument/2006/relationships/tableStyles" Target="tableStyles.xml" /><Relationship Id="rId4" Type="http://schemas.openxmlformats.org/officeDocument/2006/relationships/notesMaster" Target="notesMasters/notesMaster1.xml" /><Relationship Id="rId5" Type="http://schemas.openxmlformats.org/officeDocument/2006/relationships/handoutMaster" Target="handoutMasters/handout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BED0B4B3-4338-4750-AC08-EC393151243D}"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dgm:t>
    </dgm:pt>
    <dgm:pt modelId="{666603FA-A729-445B-92F0-098D5BF86760}" type="parTrans" cxnId="{E20388E2-31A4-4990-89BB-854A6463EC09}">
      <dgm:prSet/>
      <dgm:spPr/>
      <dgm:t>
        <a:bodyPr/>
        <a:lstStyle/>
        <a:p>
          <a:endParaRPr lang="en-US"/>
        </a:p>
      </dgm:t>
    </dgm:pt>
    <dgm:pt modelId="{C0E6437D-206A-4F11-A902-7F6CE42C7391}">
      <dgm:prSet phldrT="[Text]"/>
      <dgm:spPr/>
      <dgm:t>
        <a:bodyPr/>
        <a:lstStyle/>
        <a:p>
          <a:r>
            <a:rPr lang="en-US"/>
            <a:t>FEMA Public Assistance Funding</a:t>
          </a:r>
        </a:p>
      </dgm:t>
    </dgm:pt>
    <dgm:pt modelId="{6FBF9E49-C41B-4D0A-9FA9-CA5BB9301938}" type="sibTrans" cxnId="{E20388E2-31A4-4990-89BB-854A6463EC09}">
      <dgm:prSet/>
      <dgm:spPr/>
      <dgm:t>
        <a:bodyPr/>
        <a:lstStyle/>
        <a:p>
          <a:endParaRPr lang="en-US"/>
        </a:p>
      </dgm:t>
    </dgm:pt>
    <dgm:pt modelId="{010D6A3B-AC33-4F5A-AFD0-3B72CD6CCA81}" type="parTrans" cxnId="{738F31FF-DFCD-47E7-A5DB-E29A53814058}">
      <dgm:prSet/>
      <dgm:spPr/>
      <dgm:t>
        <a:bodyPr/>
        <a:lstStyle/>
        <a:p>
          <a:endParaRPr lang="en-US"/>
        </a:p>
      </dgm:t>
    </dgm:pt>
    <dgm:pt modelId="{4FD8A924-EA16-46E2-986E-F05CB207EF96}">
      <dgm:prSet phldrT="[Text]"/>
      <dgm:spPr/>
      <dgm:t>
        <a:bodyPr/>
        <a:lstStyle/>
        <a:p>
          <a:r>
            <a:rPr lang="en-US"/>
            <a:t>Requesting Entity</a:t>
          </a:r>
        </a:p>
      </dgm:t>
    </dgm:pt>
    <dgm:pt modelId="{163CB6D3-7F2B-482B-B338-3C83A2BFD27B}" type="sibTrans" cxnId="{738F31FF-DFCD-47E7-A5DB-E29A53814058}">
      <dgm:prSet/>
      <dgm:spPr/>
      <dgm:t>
        <a:bodyPr/>
        <a:lstStyle/>
        <a:p>
          <a:endParaRPr lang="en-US"/>
        </a:p>
      </dgm:t>
    </dgm:pt>
    <dgm:pt modelId="{A2469C53-8345-47EF-861E-163E0795F883}" type="parTrans" cxnId="{00DE3207-CAB3-46C9-9AF2-2365C15D40DD}">
      <dgm:prSet/>
      <dgm:spPr/>
      <dgm:t>
        <a:bodyPr/>
        <a:lstStyle/>
        <a:p>
          <a:endParaRPr lang="en-US"/>
        </a:p>
      </dgm:t>
    </dgm:pt>
    <dgm:pt modelId="{F70BDD2D-FC76-46DE-8617-437EE8F1A3AC}">
      <dgm:prSet phldrT="[Text]"/>
      <dgm:spPr/>
      <dgm:t>
        <a:bodyPr/>
        <a:lstStyle/>
        <a:p>
          <a:r>
            <a:rPr lang="en-US"/>
            <a:t>Providing Entity</a:t>
          </a:r>
        </a:p>
      </dgm:t>
    </dgm:pt>
    <dgm:pt modelId="{F1F3A62F-9ED3-4A5B-8355-6B4861187869}" type="sibTrans" cxnId="{00DE3207-CAB3-46C9-9AF2-2365C15D40DD}">
      <dgm:prSet/>
      <dgm:spPr/>
      <dgm:t>
        <a:bodyPr/>
        <a:lstStyle/>
        <a:p>
          <a:endParaRPr lang="en-US"/>
        </a:p>
      </dgm:t>
    </dgm:pt>
    <dgm:pt modelId="{87CF3255-21D4-4E05-8A05-26A5DE20BA25}" type="pres">
      <dgm:prSet presAssocID="{BED0B4B3-4338-4750-AC08-EC393151243D}" presName="linearFlow">
        <dgm:presLayoutVars>
          <dgm:resizeHandles val="exact"/>
        </dgm:presLayoutVars>
      </dgm:prSet>
      <dgm:spPr/>
      <dgm:t>
        <a:bodyPr/>
        <a:lstStyle/>
        <a:p/>
      </dgm:t>
    </dgm:pt>
    <dgm:pt modelId="{7C716E25-06BB-47B1-B4E9-534818E2DC4C}" type="pres">
      <dgm:prSet presAssocID="{C0E6437D-206A-4F11-A902-7F6CE42C7391}" presName="node" presStyleLbl="node1" presStyleCnt="3">
        <dgm:presLayoutVars>
          <dgm:bulletEnabled val="1"/>
        </dgm:presLayoutVars>
      </dgm:prSet>
      <dgm:spPr/>
      <dgm:t>
        <a:bodyPr/>
        <a:lstStyle/>
        <a:p/>
      </dgm:t>
    </dgm:pt>
    <dgm:pt modelId="{53DFF53D-8B3D-4F69-B26B-3E9B2C6A266B}" type="pres">
      <dgm:prSet presAssocID="{6FBF9E49-C41B-4D0A-9FA9-CA5BB9301938}" presName="sibTrans" presStyleLbl="sibTrans2D1" presStyleCnt="2"/>
      <dgm:spPr/>
      <dgm:t>
        <a:bodyPr/>
        <a:lstStyle/>
        <a:p/>
      </dgm:t>
    </dgm:pt>
    <dgm:pt modelId="{3620FAC3-C92F-4195-862A-958D8FC1A683}" type="pres">
      <dgm:prSet presAssocID="{6FBF9E49-C41B-4D0A-9FA9-CA5BB9301938}" presName="connectorText" presStyleLbl="sibTrans2D1" presStyleCnt="2"/>
      <dgm:spPr/>
      <dgm:t>
        <a:bodyPr/>
        <a:lstStyle/>
        <a:p/>
      </dgm:t>
    </dgm:pt>
    <dgm:pt modelId="{BD622504-E9E8-4F98-AC49-B7011F23A2F1}" type="pres">
      <dgm:prSet presAssocID="{4FD8A924-EA16-46E2-986E-F05CB207EF96}" presName="node" presStyleLbl="node1" presStyleIdx="1" presStyleCnt="3">
        <dgm:presLayoutVars>
          <dgm:bulletEnabled val="1"/>
        </dgm:presLayoutVars>
      </dgm:prSet>
      <dgm:spPr/>
      <dgm:t>
        <a:bodyPr/>
        <a:lstStyle/>
        <a:p/>
      </dgm:t>
    </dgm:pt>
    <dgm:pt modelId="{596C6989-6C44-46BE-9EA7-E14B0327260E}" type="pres">
      <dgm:prSet presAssocID="{163CB6D3-7F2B-482B-B338-3C83A2BFD27B}" presName="sibTrans" presStyleLbl="sibTrans2D1" presStyleIdx="1" presStyleCnt="2"/>
      <dgm:spPr/>
      <dgm:t>
        <a:bodyPr/>
        <a:lstStyle/>
        <a:p/>
      </dgm:t>
    </dgm:pt>
    <dgm:pt modelId="{BD6DDC92-A3D3-4809-8460-A4326E7A8B41}" type="pres">
      <dgm:prSet presAssocID="{163CB6D3-7F2B-482B-B338-3C83A2BFD27B}" presName="connectorText" presStyleLbl="sibTrans2D1" presStyleIdx="1" presStyleCnt="2"/>
      <dgm:spPr/>
      <dgm:t>
        <a:bodyPr/>
        <a:lstStyle/>
        <a:p/>
      </dgm:t>
    </dgm:pt>
    <dgm:pt modelId="{D6E4581D-8D4A-462B-A82F-AFB89C210AF1}" type="pres">
      <dgm:prSet presAssocID="{F70BDD2D-FC76-46DE-8617-437EE8F1A3AC}" presName="node" presStyleLbl="node1" presStyleIdx="2" presStyleCnt="3">
        <dgm:presLayoutVars>
          <dgm:bulletEnabled val="1"/>
        </dgm:presLayoutVars>
      </dgm:prSet>
      <dgm:spPr/>
      <dgm:t>
        <a:bodyPr/>
        <a:lstStyle/>
        <a:p/>
      </dgm:t>
    </dgm:pt>
  </dgm:ptLst>
  <dgm:cxnLst>
    <dgm:cxn modelId="{E20388E2-31A4-4990-89BB-854A6463EC09}" srcId="{BED0B4B3-4338-4750-AC08-EC393151243D}" destId="{C0E6437D-206A-4F11-A902-7F6CE42C7391}" srcOrd="0" destOrd="0" parTransId="{666603FA-A729-445B-92F0-098D5BF86760}" sibTransId="{6FBF9E49-C41B-4D0A-9FA9-CA5BB9301938}"/>
    <dgm:cxn modelId="{738F31FF-DFCD-47E7-A5DB-E29A53814058}" srcId="{BED0B4B3-4338-4750-AC08-EC393151243D}" destId="{4FD8A924-EA16-46E2-986E-F05CB207EF96}" srcOrd="1" destOrd="0" parTransId="{010D6A3B-AC33-4F5A-AFD0-3B72CD6CCA81}" sibTransId="{163CB6D3-7F2B-482B-B338-3C83A2BFD27B}"/>
    <dgm:cxn modelId="{00DE3207-CAB3-46C9-9AF2-2365C15D40DD}" srcId="{BED0B4B3-4338-4750-AC08-EC393151243D}" destId="{F70BDD2D-FC76-46DE-8617-437EE8F1A3AC}" srcOrd="2" destOrd="0" parTransId="{A2469C53-8345-47EF-861E-163E0795F883}" sibTransId="{F1F3A62F-9ED3-4A5B-8355-6B4861187869}"/>
    <dgm:cxn modelId="{8C7AF7B4-650E-411B-9756-30692BD7E9DF}" type="presOf" srcId="{BED0B4B3-4338-4750-AC08-EC393151243D}" destId="{87CF3255-21D4-4E05-8A05-26A5DE20BA25}" srcOrd="0" destOrd="0" presId="urn:microsoft.com/office/officeart/2005/8/layout/process2"/>
    <dgm:cxn modelId="{5A4946DB-6EC9-4A6A-9C28-C361889B6621}" type="presParOf" srcId="{87CF3255-21D4-4E05-8A05-26A5DE20BA25}" destId="{7C716E25-06BB-47B1-B4E9-534818E2DC4C}" srcOrd="0" destOrd="0" presId="urn:microsoft.com/office/officeart/2005/8/layout/process2"/>
    <dgm:cxn modelId="{4AF29848-1629-456E-BE8B-9EC532E8A535}" type="presOf" srcId="{C0E6437D-206A-4F11-A902-7F6CE42C7391}" destId="{7C716E25-06BB-47B1-B4E9-534818E2DC4C}" srcOrd="0" destOrd="0" presId="urn:microsoft.com/office/officeart/2005/8/layout/process2"/>
    <dgm:cxn modelId="{1C694848-760E-4FA6-87AA-F73A41F26B09}" type="presParOf" srcId="{87CF3255-21D4-4E05-8A05-26A5DE20BA25}" destId="{53DFF53D-8B3D-4F69-B26B-3E9B2C6A266B}" srcOrd="1" destOrd="0" presId="urn:microsoft.com/office/officeart/2005/8/layout/process2"/>
    <dgm:cxn modelId="{F6922147-EA4D-4757-8C3D-EB6F438D3D4F}" type="presOf" srcId="{6FBF9E49-C41B-4D0A-9FA9-CA5BB9301938}" destId="{53DFF53D-8B3D-4F69-B26B-3E9B2C6A266B}" srcOrd="0" destOrd="0" presId="urn:microsoft.com/office/officeart/2005/8/layout/process2"/>
    <dgm:cxn modelId="{B1D1DA6C-8B1E-4644-AF0C-1E46E6B94A42}" type="presParOf" srcId="{53DFF53D-8B3D-4F69-B26B-3E9B2C6A266B}" destId="{3620FAC3-C92F-4195-862A-958D8FC1A683}" srcOrd="0" destOrd="0" presId="urn:microsoft.com/office/officeart/2005/8/layout/process2"/>
    <dgm:cxn modelId="{76AB094B-FC36-4A51-A713-B61653555FF4}" type="presOf" srcId="{6FBF9E49-C41B-4D0A-9FA9-CA5BB9301938}" destId="{3620FAC3-C92F-4195-862A-958D8FC1A683}" srcOrd="1" destOrd="0" presId="urn:microsoft.com/office/officeart/2005/8/layout/process2"/>
    <dgm:cxn modelId="{528F93F4-E26E-4EBC-963A-671A6A80E9AA}" type="presParOf" srcId="{87CF3255-21D4-4E05-8A05-26A5DE20BA25}" destId="{BD622504-E9E8-4F98-AC49-B7011F23A2F1}" srcOrd="2" destOrd="0" presId="urn:microsoft.com/office/officeart/2005/8/layout/process2"/>
    <dgm:cxn modelId="{95EC5C9F-AE44-479D-B29D-89CE5EFCD1E3}" type="presOf" srcId="{4FD8A924-EA16-46E2-986E-F05CB207EF96}" destId="{BD622504-E9E8-4F98-AC49-B7011F23A2F1}" srcOrd="0" destOrd="0" presId="urn:microsoft.com/office/officeart/2005/8/layout/process2"/>
    <dgm:cxn modelId="{41D83C53-6B11-44DF-999B-A8254973F148}" type="presParOf" srcId="{87CF3255-21D4-4E05-8A05-26A5DE20BA25}" destId="{596C6989-6C44-46BE-9EA7-E14B0327260E}" srcOrd="3" destOrd="0" presId="urn:microsoft.com/office/officeart/2005/8/layout/process2"/>
    <dgm:cxn modelId="{17ACDB14-3578-4D1D-9107-F4E678931CC9}" type="presOf" srcId="{163CB6D3-7F2B-482B-B338-3C83A2BFD27B}" destId="{596C6989-6C44-46BE-9EA7-E14B0327260E}" srcOrd="0" destOrd="0" presId="urn:microsoft.com/office/officeart/2005/8/layout/process2"/>
    <dgm:cxn modelId="{3906588A-78F0-4BD1-83D3-0B04BAC83C41}" type="presParOf" srcId="{596C6989-6C44-46BE-9EA7-E14B0327260E}" destId="{BD6DDC92-A3D3-4809-8460-A4326E7A8B41}" srcOrd="0" destOrd="0" presId="urn:microsoft.com/office/officeart/2005/8/layout/process2"/>
    <dgm:cxn modelId="{CF3BFC06-9DEC-4A65-B47C-A67997195F7A}" type="presOf" srcId="{163CB6D3-7F2B-482B-B338-3C83A2BFD27B}" destId="{BD6DDC92-A3D3-4809-8460-A4326E7A8B41}" srcOrd="1" destOrd="0" presId="urn:microsoft.com/office/officeart/2005/8/layout/process2"/>
    <dgm:cxn modelId="{D2D335D7-840E-4F6C-A5BC-01794EE828F2}" type="presParOf" srcId="{87CF3255-21D4-4E05-8A05-26A5DE20BA25}" destId="{D6E4581D-8D4A-462B-A82F-AFB89C210AF1}" srcOrd="4" destOrd="0" presId="urn:microsoft.com/office/officeart/2005/8/layout/process2"/>
    <dgm:cxn modelId="{C4EF950D-BCDC-4D75-806F-D3D8A82D9A09}" type="presOf" srcId="{F70BDD2D-FC76-46DE-8617-437EE8F1A3AC}" destId="{D6E4581D-8D4A-462B-A82F-AFB89C210AF1}" srcOrd="0" destOrd="0" presId="urn:microsoft.com/office/officeart/2005/8/layout/process2"/>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10" name=""/>
      <dsp:cNvGrpSpPr/>
    </dsp:nvGrpSpPr>
    <dsp:grpSpPr/>
    <dsp:sp modelId="{7C716E25-06BB-47B1-B4E9-534818E2DC4C}">
      <dsp:nvSpPr>
        <dsp:cNvPr id="11" name=""/>
        <dsp:cNvSpPr/>
      </dsp:nvSpPr>
      <dsp:spPr>
        <a:xfrm>
          <a:off x="3137534" y="0"/>
          <a:ext cx="1954530" cy="10858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FEMA Public Assistance Funding</a:t>
          </a:r>
        </a:p>
      </dsp:txBody>
      <dsp:txXfrm>
        <a:off x="3169337" y="31803"/>
        <a:ext cx="1890923" cy="1022243"/>
      </dsp:txXfrm>
    </dsp:sp>
    <dsp:sp modelId="{53DFF53D-8B3D-4F69-B26B-3E9B2C6A266B}">
      <dsp:nvSpPr>
        <dsp:cNvPr id="12" name=""/>
        <dsp:cNvSpPr/>
      </dsp:nvSpPr>
      <dsp:spPr>
        <a:xfrm rot="5400000">
          <a:off x="3911203" y="1112996"/>
          <a:ext cx="407193" cy="4886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968210" y="1153715"/>
        <a:ext cx="293180" cy="285035"/>
      </dsp:txXfrm>
    </dsp:sp>
    <dsp:sp modelId="{BD622504-E9E8-4F98-AC49-B7011F23A2F1}">
      <dsp:nvSpPr>
        <dsp:cNvPr id="13" name=""/>
        <dsp:cNvSpPr/>
      </dsp:nvSpPr>
      <dsp:spPr>
        <a:xfrm>
          <a:off x="3137534" y="1628775"/>
          <a:ext cx="1954530" cy="10858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Requesting Entity</a:t>
          </a:r>
        </a:p>
      </dsp:txBody>
      <dsp:txXfrm>
        <a:off x="3169337" y="1660578"/>
        <a:ext cx="1890923" cy="1022243"/>
      </dsp:txXfrm>
    </dsp:sp>
    <dsp:sp modelId="{596C6989-6C44-46BE-9EA7-E14B0327260E}">
      <dsp:nvSpPr>
        <dsp:cNvPr id="14" name=""/>
        <dsp:cNvSpPr/>
      </dsp:nvSpPr>
      <dsp:spPr>
        <a:xfrm rot="5400000">
          <a:off x="3911203" y="2741771"/>
          <a:ext cx="407193" cy="4886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968210" y="2782490"/>
        <a:ext cx="293180" cy="285035"/>
      </dsp:txXfrm>
    </dsp:sp>
    <dsp:sp modelId="{D6E4581D-8D4A-462B-A82F-AFB89C210AF1}">
      <dsp:nvSpPr>
        <dsp:cNvPr id="15" name=""/>
        <dsp:cNvSpPr/>
      </dsp:nvSpPr>
      <dsp:spPr>
        <a:xfrm>
          <a:off x="3137534" y="3257550"/>
          <a:ext cx="1954530" cy="10858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Providing Entity</a:t>
          </a:r>
        </a:p>
      </dsp:txBody>
      <dsp:txXfrm>
        <a:off x="3169337" y="3289353"/>
        <a:ext cx="1890923" cy="1022243"/>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dgm:rule type="w" fact="4"/>
          <dgm:rule type="primFontSz" val="5"/>
        </dgm:ruleLst>
      </dgm:layoutNode>
      <dgm:forEach name="sibTransForEach" axis="followSib" ptType="sibTrans" cnt="1">
        <dgm:layoutNode name="sibTrans">
          <dgm:alg type="conn">
            <dgm:param type="begPts" val="auto"/>
            <dgm:param type="endPts" val="auto"/>
          </dgm:alg>
          <dgm:shape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type="conn" r:blip="" hideGeom="1">
              <dgm:adjLst/>
            </dgm:shape>
            <dgm:presOf axis="self"/>
            <dgm:constrLst>
              <dgm:constr type="lMarg"/>
              <dgm:constr type="rMarg"/>
              <dgm:constr type="tMarg"/>
              <dgm:constr type="bMarg"/>
            </dgm:constrLst>
            <dgm:ruleLst>
              <dgm:rule type="primFontSz" val="5"/>
            </dgm:ruleLst>
          </dgm:layoutNode>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eader Placeholder 1"/>
          <p:cNvSpPr>
            <a:spLocks noGrp="1"/>
          </p:cNvSpPr>
          <p:nvPr>
            <p:ph type="hdr" sz="quarter"/>
          </p:nvPr>
        </p:nvSpPr>
        <p:spPr>
          <a:xfrm>
            <a:off x="0" y="0"/>
            <a:ext cx="3170475" cy="479403"/>
          </a:xfrm>
          <a:prstGeom prst="rect">
            <a:avLst/>
          </a:prstGeom>
        </p:spPr>
        <p:txBody>
          <a:bodyPr vert="horz" lIns="94414" tIns="47207" rIns="94414" bIns="47207" rtlCol="0"/>
          <a:lstStyle>
            <a:defPPr>
              <a:defRPr kern="1200"/>
            </a:defPPr>
            <a:lvl1pPr algn="l">
              <a:defRPr sz="1200"/>
            </a:lvl1pPr>
          </a:lstStyle>
          <a:p>
            <a:pPr>
              <a:defRPr/>
            </a:pPr>
            <a:endParaRPr lang="en-US"/>
          </a:p>
        </p:txBody>
      </p:sp>
      <p:sp>
        <p:nvSpPr>
          <p:cNvPr id="3" name="Date Placeholder 2"/>
          <p:cNvSpPr>
            <a:spLocks noGrp="1"/>
          </p:cNvSpPr>
          <p:nvPr>
            <p:ph type="dt" sz="quarter" idx="1"/>
          </p:nvPr>
        </p:nvSpPr>
        <p:spPr>
          <a:xfrm>
            <a:off x="4143064" y="0"/>
            <a:ext cx="3170475" cy="479403"/>
          </a:xfrm>
          <a:prstGeom prst="rect">
            <a:avLst/>
          </a:prstGeom>
        </p:spPr>
        <p:txBody>
          <a:bodyPr vert="horz" lIns="94414" tIns="47207" rIns="94414" bIns="47207" rtlCol="0"/>
          <a:lstStyle>
            <a:defPPr>
              <a:defRPr kern="1200"/>
            </a:defPPr>
            <a:lvl1pPr algn="r">
              <a:defRPr sz="1200"/>
            </a:lvl1pPr>
          </a:lstStyle>
          <a:p>
            <a:pPr>
              <a:defRPr/>
            </a:pPr>
            <a:fld id="{11F86FA6-30F0-4EBE-9776-2BA82CC7BA28}" type="datetimeFigureOut">
              <a:rPr lang="en-US"/>
              <a:pPr>
                <a:defRPr/>
              </a:pPr>
              <a:t>7/13/2020</a:t>
            </a:fld>
            <a:endParaRPr lang="en-US"/>
          </a:p>
        </p:txBody>
      </p:sp>
      <p:sp>
        <p:nvSpPr>
          <p:cNvPr id="4" name="Footer Placeholder 3"/>
          <p:cNvSpPr>
            <a:spLocks noGrp="1"/>
          </p:cNvSpPr>
          <p:nvPr>
            <p:ph type="ftr" sz="quarter" idx="2"/>
          </p:nvPr>
        </p:nvSpPr>
        <p:spPr>
          <a:xfrm>
            <a:off x="0" y="9120156"/>
            <a:ext cx="3170475" cy="479403"/>
          </a:xfrm>
          <a:prstGeom prst="rect">
            <a:avLst/>
          </a:prstGeom>
        </p:spPr>
        <p:txBody>
          <a:bodyPr vert="horz" lIns="94414" tIns="47207" rIns="94414" bIns="47207" rtlCol="0" anchor="b"/>
          <a:lstStyle>
            <a:defPPr>
              <a:defRPr kern="1200"/>
            </a:defPPr>
            <a:lvl1pPr algn="l">
              <a:defRPr sz="1200"/>
            </a:lvl1pPr>
          </a:lstStyle>
          <a:p>
            <a:pPr>
              <a:defRPr/>
            </a:pPr>
            <a:endParaRPr lang="en-US"/>
          </a:p>
        </p:txBody>
      </p:sp>
      <p:sp>
        <p:nvSpPr>
          <p:cNvPr id="5" name="Slide Number Placeholder 4"/>
          <p:cNvSpPr>
            <a:spLocks noGrp="1"/>
          </p:cNvSpPr>
          <p:nvPr>
            <p:ph type="sldNum" sz="quarter" idx="3"/>
          </p:nvPr>
        </p:nvSpPr>
        <p:spPr>
          <a:xfrm>
            <a:off x="4143064" y="9120156"/>
            <a:ext cx="3170475" cy="479403"/>
          </a:xfrm>
          <a:prstGeom prst="rect">
            <a:avLst/>
          </a:prstGeom>
        </p:spPr>
        <p:txBody>
          <a:bodyPr vert="horz" lIns="94414" tIns="47207" rIns="94414" bIns="47207" rtlCol="0" anchor="b"/>
          <a:lstStyle>
            <a:defPPr>
              <a:defRPr kern="1200"/>
            </a:defPPr>
            <a:lvl1pPr algn="r">
              <a:defRPr sz="1200"/>
            </a:lvl1pPr>
          </a:lstStyle>
          <a:p>
            <a:pPr>
              <a:defRPr/>
            </a:pPr>
            <a:fld id="{161E632E-3849-4CE2-96B1-45097444BF09}" type="slidenum">
              <a:rPr lang="en-US"/>
              <a:pPr>
                <a:defRPr/>
              </a:pPr>
              <a:t>‹#›</a:t>
            </a:fld>
            <a:endParaRPr lang="en-US"/>
          </a:p>
        </p:txBody>
      </p:sp>
    </p:spTree>
    <p:extLst>
      <p:ext uri="{BB962C8B-B14F-4D97-AF65-F5344CB8AC3E}">
        <p14:creationId xmlns:p14="http://schemas.microsoft.com/office/powerpoint/2010/main" val="1287535568"/>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eader Placeholder 1"/>
          <p:cNvSpPr>
            <a:spLocks noGrp="1"/>
          </p:cNvSpPr>
          <p:nvPr>
            <p:ph type="hdr" sz="quarter"/>
          </p:nvPr>
        </p:nvSpPr>
        <p:spPr>
          <a:xfrm>
            <a:off x="0" y="0"/>
            <a:ext cx="3170475" cy="479403"/>
          </a:xfrm>
          <a:prstGeom prst="rect">
            <a:avLst/>
          </a:prstGeom>
        </p:spPr>
        <p:txBody>
          <a:bodyPr vert="horz" lIns="94414" tIns="47207" rIns="94414" bIns="47207" rtlCol="0"/>
          <a:lstStyle>
            <a:defPPr>
              <a:defRPr kern="1200"/>
            </a:defPPr>
            <a:lvl1pPr algn="l">
              <a:defRPr sz="1200">
                <a:cs typeface="+mn-cs"/>
              </a:defRPr>
            </a:lvl1pPr>
          </a:lstStyle>
          <a:p>
            <a:pPr>
              <a:defRPr/>
            </a:pPr>
            <a:endParaRPr lang="en-US"/>
          </a:p>
        </p:txBody>
      </p:sp>
      <p:sp>
        <p:nvSpPr>
          <p:cNvPr id="3" name="Date Placeholder 2"/>
          <p:cNvSpPr>
            <a:spLocks noGrp="1"/>
          </p:cNvSpPr>
          <p:nvPr>
            <p:ph type="dt" idx="1"/>
          </p:nvPr>
        </p:nvSpPr>
        <p:spPr>
          <a:xfrm>
            <a:off x="4143064" y="0"/>
            <a:ext cx="3170475" cy="479403"/>
          </a:xfrm>
          <a:prstGeom prst="rect">
            <a:avLst/>
          </a:prstGeom>
        </p:spPr>
        <p:txBody>
          <a:bodyPr vert="horz" lIns="94414" tIns="47207" rIns="94414" bIns="47207" rtlCol="0"/>
          <a:lstStyle>
            <a:defPPr>
              <a:defRPr kern="1200"/>
            </a:defPPr>
            <a:lvl1pPr algn="r">
              <a:defRPr sz="1200">
                <a:cs typeface="+mn-cs"/>
              </a:defRPr>
            </a:lvl1pPr>
          </a:lstStyle>
          <a:p>
            <a:pPr>
              <a:defRPr/>
            </a:pPr>
            <a:fld id="{1D30E61F-7F72-46A9-8195-A7AC5D5A5E99}" type="datetimeFigureOut">
              <a:rPr lang="en-US"/>
              <a:pPr>
                <a:defRPr/>
              </a:pPr>
              <a:t>7/13/2020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sp>
      <p:sp>
        <p:nvSpPr>
          <p:cNvPr id="5" name="Notes Placeholder 4"/>
          <p:cNvSpPr>
            <a:spLocks noGrp="1"/>
          </p:cNvSpPr>
          <p:nvPr>
            <p:ph type="body" sz="quarter" idx="3"/>
          </p:nvPr>
        </p:nvSpPr>
        <p:spPr>
          <a:xfrm>
            <a:off x="731520" y="4559257"/>
            <a:ext cx="5852160" cy="4321197"/>
          </a:xfrm>
          <a:prstGeom prst="rect">
            <a:avLst/>
          </a:prstGeom>
        </p:spPr>
        <p:txBody>
          <a:bodyPr vert="horz" lIns="94414" tIns="47207" rIns="94414" bIns="47207" rtlCol="0"/>
          <a:lstStyle>
            <a:defPPr>
              <a:defRPr kern="1200"/>
            </a:def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56"/>
            <a:ext cx="3170475" cy="479403"/>
          </a:xfrm>
          <a:prstGeom prst="rect">
            <a:avLst/>
          </a:prstGeom>
        </p:spPr>
        <p:txBody>
          <a:bodyPr vert="horz" lIns="94414" tIns="47207" rIns="94414" bIns="47207" rtlCol="0" anchor="b"/>
          <a:lstStyle>
            <a:defPPr>
              <a:defRPr kern="1200"/>
            </a:defPPr>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4143064" y="9120156"/>
            <a:ext cx="3170475" cy="479403"/>
          </a:xfrm>
          <a:prstGeom prst="rect">
            <a:avLst/>
          </a:prstGeom>
        </p:spPr>
        <p:txBody>
          <a:bodyPr vert="horz" lIns="94414" tIns="47207" rIns="94414" bIns="47207" rtlCol="0" anchor="b"/>
          <a:lstStyle>
            <a:defPPr>
              <a:defRPr kern="1200"/>
            </a:defPPr>
            <a:lvl1pPr algn="r">
              <a:defRPr sz="1200">
                <a:cs typeface="+mn-cs"/>
              </a:defRPr>
            </a:lvl1pPr>
          </a:lstStyle>
          <a:p>
            <a:pPr>
              <a:defRPr/>
            </a:pPr>
            <a:fld id="{E3E4BB34-5612-4B6A-B91D-2B9F1788970F}" type="slidenum">
              <a:rPr lang="en-US"/>
              <a:pPr>
                <a:defRPr/>
              </a:pPr>
              <a:t>‹#›</a:t>
            </a:fld>
            <a:endParaRPr lang="en-US"/>
          </a:p>
        </p:txBody>
      </p:sp>
    </p:spTree>
    <p:extLst>
      <p:ext uri="{BB962C8B-B14F-4D97-AF65-F5344CB8AC3E}">
        <p14:creationId xmlns:p14="http://schemas.microsoft.com/office/powerpoint/2010/main" val="3713259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a:t>
            </a:fld>
            <a:endParaRPr lang="en-US"/>
          </a:p>
        </p:txBody>
      </p:sp>
    </p:spTree>
    <p:extLst>
      <p:ext uri="{BB962C8B-B14F-4D97-AF65-F5344CB8AC3E}">
        <p14:creationId xmlns:p14="http://schemas.microsoft.com/office/powerpoint/2010/main" val="2112906067"/>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661842433"/>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4063832730"/>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12</a:t>
            </a:fld>
            <a:endParaRPr lang="en-US"/>
          </a:p>
        </p:txBody>
      </p:sp>
    </p:spTree>
    <p:extLst>
      <p:ext uri="{BB962C8B-B14F-4D97-AF65-F5344CB8AC3E}">
        <p14:creationId xmlns:p14="http://schemas.microsoft.com/office/powerpoint/2010/main" val="1987353146"/>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13</a:t>
            </a:fld>
            <a:endParaRPr lang="en-US"/>
          </a:p>
        </p:txBody>
      </p:sp>
    </p:spTree>
    <p:extLst>
      <p:ext uri="{BB962C8B-B14F-4D97-AF65-F5344CB8AC3E}">
        <p14:creationId xmlns:p14="http://schemas.microsoft.com/office/powerpoint/2010/main" val="764871729"/>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14</a:t>
            </a:fld>
            <a:endParaRPr lang="en-US"/>
          </a:p>
        </p:txBody>
      </p:sp>
    </p:spTree>
    <p:extLst>
      <p:ext uri="{BB962C8B-B14F-4D97-AF65-F5344CB8AC3E}">
        <p14:creationId xmlns:p14="http://schemas.microsoft.com/office/powerpoint/2010/main" val="3581146060"/>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15</a:t>
            </a:fld>
            <a:endParaRPr lang="en-US"/>
          </a:p>
        </p:txBody>
      </p:sp>
    </p:spTree>
    <p:extLst>
      <p:ext uri="{BB962C8B-B14F-4D97-AF65-F5344CB8AC3E}">
        <p14:creationId xmlns:p14="http://schemas.microsoft.com/office/powerpoint/2010/main" val="2589164420"/>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16</a:t>
            </a:fld>
            <a:endParaRPr lang="en-US"/>
          </a:p>
        </p:txBody>
      </p:sp>
    </p:spTree>
    <p:extLst>
      <p:ext uri="{BB962C8B-B14F-4D97-AF65-F5344CB8AC3E}">
        <p14:creationId xmlns:p14="http://schemas.microsoft.com/office/powerpoint/2010/main" val="2335797914"/>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17</a:t>
            </a:fld>
            <a:endParaRPr lang="en-US"/>
          </a:p>
        </p:txBody>
      </p:sp>
    </p:spTree>
    <p:extLst>
      <p:ext uri="{BB962C8B-B14F-4D97-AF65-F5344CB8AC3E}">
        <p14:creationId xmlns:p14="http://schemas.microsoft.com/office/powerpoint/2010/main" val="2671287261"/>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18</a:t>
            </a:fld>
            <a:endParaRPr lang="en-US"/>
          </a:p>
        </p:txBody>
      </p:sp>
    </p:spTree>
    <p:extLst>
      <p:ext uri="{BB962C8B-B14F-4D97-AF65-F5344CB8AC3E}">
        <p14:creationId xmlns:p14="http://schemas.microsoft.com/office/powerpoint/2010/main" val="1847249833"/>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19</a:t>
            </a:fld>
            <a:endParaRPr lang="en-US"/>
          </a:p>
        </p:txBody>
      </p:sp>
    </p:spTree>
    <p:extLst>
      <p:ext uri="{BB962C8B-B14F-4D97-AF65-F5344CB8AC3E}">
        <p14:creationId xmlns:p14="http://schemas.microsoft.com/office/powerpoint/2010/main" val="3325001118"/>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2</a:t>
            </a:fld>
            <a:endParaRPr lang="en-US"/>
          </a:p>
        </p:txBody>
      </p:sp>
    </p:spTree>
    <p:extLst>
      <p:ext uri="{BB962C8B-B14F-4D97-AF65-F5344CB8AC3E}">
        <p14:creationId xmlns:p14="http://schemas.microsoft.com/office/powerpoint/2010/main" val="3059619950"/>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20</a:t>
            </a:fld>
            <a:endParaRPr lang="en-US"/>
          </a:p>
        </p:txBody>
      </p:sp>
    </p:spTree>
    <p:extLst>
      <p:ext uri="{BB962C8B-B14F-4D97-AF65-F5344CB8AC3E}">
        <p14:creationId xmlns:p14="http://schemas.microsoft.com/office/powerpoint/2010/main" val="459895136"/>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21</a:t>
            </a:fld>
            <a:endParaRPr lang="en-US"/>
          </a:p>
        </p:txBody>
      </p:sp>
    </p:spTree>
    <p:extLst>
      <p:ext uri="{BB962C8B-B14F-4D97-AF65-F5344CB8AC3E}">
        <p14:creationId xmlns:p14="http://schemas.microsoft.com/office/powerpoint/2010/main" val="1773732199"/>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228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compatLnSpc="1">
            <a:prstTxWarp prst="textNoShape">
              <a:avLst/>
            </a:prstTxWarp>
          </a:bodyPr>
          <a:lstStyle>
            <a:defPPr>
              <a:defRPr kern="1200"/>
            </a:defP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0" compatLnSpc="1">
            <a:prstTxWarp prst="textNoShape">
              <a:avLst/>
            </a:prstTxWarp>
          </a:bodyPr>
          <a:lstStyle>
            <a:defPPr>
              <a:defRPr kern="1200"/>
            </a:defPPr>
            <a:lvl1pPr>
              <a:defRPr>
                <a:solidFill>
                  <a:schemeClr val="tx1"/>
                </a:solidFill>
                <a:latin typeface="Arial"/>
              </a:defRPr>
            </a:lvl1pPr>
            <a:lvl2pPr marL="767111" indent="-295043">
              <a:defRPr>
                <a:solidFill>
                  <a:schemeClr val="tx1"/>
                </a:solidFill>
                <a:latin typeface="Arial"/>
              </a:defRPr>
            </a:lvl2pPr>
            <a:lvl3pPr marL="1180172" indent="-236035">
              <a:defRPr>
                <a:solidFill>
                  <a:schemeClr val="tx1"/>
                </a:solidFill>
                <a:latin typeface="Arial"/>
              </a:defRPr>
            </a:lvl3pPr>
            <a:lvl4pPr marL="1652241" indent="-236035">
              <a:defRPr>
                <a:solidFill>
                  <a:schemeClr val="tx1"/>
                </a:solidFill>
                <a:latin typeface="Arial"/>
              </a:defRPr>
            </a:lvl4pPr>
            <a:lvl5pPr marL="2124309" indent="-236035">
              <a:defRPr>
                <a:solidFill>
                  <a:schemeClr val="tx1"/>
                </a:solidFill>
                <a:latin typeface="Arial"/>
              </a:defRPr>
            </a:lvl5pPr>
            <a:lvl6pPr marL="2596379" indent="-236035" fontAlgn="base">
              <a:spcBef>
                <a:spcPct val="0"/>
              </a:spcBef>
              <a:spcAft>
                <a:spcPct val="0"/>
              </a:spcAft>
              <a:defRPr>
                <a:solidFill>
                  <a:schemeClr val="tx1"/>
                </a:solidFill>
                <a:latin typeface="Arial"/>
              </a:defRPr>
            </a:lvl6pPr>
            <a:lvl7pPr marL="3068447" indent="-236035" fontAlgn="base">
              <a:spcBef>
                <a:spcPct val="0"/>
              </a:spcBef>
              <a:spcAft>
                <a:spcPct val="0"/>
              </a:spcAft>
              <a:defRPr>
                <a:solidFill>
                  <a:schemeClr val="tx1"/>
                </a:solidFill>
                <a:latin typeface="Arial"/>
              </a:defRPr>
            </a:lvl7pPr>
            <a:lvl8pPr marL="3540516" indent="-236035" fontAlgn="base">
              <a:spcBef>
                <a:spcPct val="0"/>
              </a:spcBef>
              <a:spcAft>
                <a:spcPct val="0"/>
              </a:spcAft>
              <a:defRPr>
                <a:solidFill>
                  <a:schemeClr val="tx1"/>
                </a:solidFill>
                <a:latin typeface="Arial"/>
              </a:defRPr>
            </a:lvl8pPr>
            <a:lvl9pPr marL="4012585" indent="-236035" fontAlgn="base">
              <a:spcBef>
                <a:spcPct val="0"/>
              </a:spcBef>
              <a:spcAft>
                <a:spcPct val="0"/>
              </a:spcAft>
              <a:defRPr>
                <a:solidFill>
                  <a:schemeClr val="tx1"/>
                </a:solidFill>
                <a:latin typeface="Arial"/>
              </a:defRPr>
            </a:lvl9pPr>
          </a:lstStyle>
          <a:p>
            <a:pPr>
              <a:defRPr/>
            </a:pPr>
            <a:fld id="{2F984E6F-0DA4-40E4-A966-629DE9D3952D}" type="slidenum">
              <a:rPr lang="en-US" smtClean="0">
                <a:solidFill>
                  <a:srgbClr val="000000"/>
                </a:solidFill>
                <a:latin typeface="Calibri" pitchFamily="34" charset="0"/>
              </a:rPr>
              <a:pPr>
                <a:defRPr/>
              </a:pPr>
              <a:t>22</a:t>
            </a:fld>
            <a:endParaRPr lang="en-US">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3E4BB34-5612-4B6A-B91D-2B9F1788970F}" type="slidenum">
              <a:rPr lang="en-US" smtClean="0"/>
              <a:pPr>
                <a:defRPr/>
              </a:pPr>
              <a:t>23</a:t>
            </a:fld>
            <a:endParaRPr lang="en-US"/>
          </a:p>
        </p:txBody>
      </p:sp>
    </p:spTree>
    <p:extLst>
      <p:ext uri="{BB962C8B-B14F-4D97-AF65-F5344CB8AC3E}">
        <p14:creationId xmlns:p14="http://schemas.microsoft.com/office/powerpoint/2010/main" val="2751564673"/>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a:defRPr/>
            </a:pPr>
            <a:fld id="{E3E4BB34-5612-4B6A-B91D-2B9F1788970F}" type="slidenum">
              <a:rPr lang="en-US" smtClean="0"/>
              <a:pPr>
                <a:defRPr/>
              </a:pPr>
              <a:t>3</a:t>
            </a:fld>
            <a:endParaRPr lang="en-US"/>
          </a:p>
        </p:txBody>
      </p:sp>
    </p:spTree>
    <p:extLst>
      <p:ext uri="{BB962C8B-B14F-4D97-AF65-F5344CB8AC3E}">
        <p14:creationId xmlns:p14="http://schemas.microsoft.com/office/powerpoint/2010/main" val="42251891"/>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pPr lvl="1"/>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4</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3554177359"/>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a:defRPr/>
            </a:pPr>
            <a:fld id="{E3E4BB34-5612-4B6A-B91D-2B9F1788970F}" type="slidenum">
              <a:rPr lang="en-US" smtClean="0"/>
              <a:pPr>
                <a:defRPr/>
              </a:pPr>
              <a:t>5</a:t>
            </a:fld>
            <a:endParaRPr lang="en-US"/>
          </a:p>
        </p:txBody>
      </p:sp>
    </p:spTree>
    <p:extLst>
      <p:ext uri="{BB962C8B-B14F-4D97-AF65-F5344CB8AC3E}">
        <p14:creationId xmlns:p14="http://schemas.microsoft.com/office/powerpoint/2010/main" val="130025626"/>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4239368677"/>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7</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1140410630"/>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964437733"/>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defRPr kern="1200"/>
            </a:defPPr>
          </a:lstStyle>
          <a:p>
            <a:endParaRPr lang="en-US"/>
          </a:p>
        </p:txBody>
      </p:sp>
      <p:sp>
        <p:nvSpPr>
          <p:cNvPr id="4" name="Slide Number Placeholder 3"/>
          <p:cNvSpPr>
            <a:spLocks noGrp="1"/>
          </p:cNvSpPr>
          <p:nvPr>
            <p:ph type="sldNum" sz="quarter" idx="10"/>
          </p:nvPr>
        </p:nvSpPr>
        <p:spPr/>
        <p:txBody>
          <a:bodyPr/>
          <a:lstStyle>
            <a:defPPr>
              <a:defRPr kern="1200"/>
            </a:defPPr>
          </a:lstStyle>
          <a:p>
            <a:pPr marL="0" marR="0" lvl="0" indent="0" algn="r" defTabSz="914400" rtl="0" eaLnBrk="1" fontAlgn="base" latinLnBrk="0" hangingPunct="1">
              <a:lnSpc>
                <a:spcPct val="100000"/>
              </a:lnSpc>
              <a:spcBef>
                <a:spcPct val="0"/>
              </a:spcBef>
              <a:spcAft>
                <a:spcPct val="0"/>
              </a:spcAft>
              <a:buClrTx/>
              <a:buSzTx/>
              <a:buFontTx/>
              <a:buNone/>
              <a:defRPr/>
            </a:pPr>
            <a:fld id="{E3E4BB34-5612-4B6A-B91D-2B9F1788970F}" type="slidenum">
              <a:rPr kumimoji="0" lang="en-US" sz="1200" b="0" i="0" u="none" strike="noStrike" kern="1200" cap="none" spc="0" normalizeH="0" baseline="0" noProof="0" smtClean="0">
                <a:ln>
                  <a:noFill/>
                </a:ln>
                <a:solidFill>
                  <a:prstClr val="black"/>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774199633"/>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5.jpeg" /><Relationship Id="rId2" Type="http://schemas.openxmlformats.org/officeDocument/2006/relationships/slideMaster" Target="../slideMasters/slideMaster3.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4.jpeg" /><Relationship Id="rId2"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pic>
        <p:nvPicPr>
          <p:cNvPr id="4" name="Picture 2"/>
          <p:cNvPicPr>
            <a:picLocks noChangeAspect="1" noChangeArrowheads="1"/>
          </p:cNvPicPr>
          <p:nvPr userDrawn="1"/>
        </p:nvPicPr>
        <p:blipFill>
          <a:blip r:embed="rId1">
            <a:extLst>
              <a:ext uri="{28A0092B-C50C-407E-A947-70E740481C1C}">
                <a14:useLocalDpi xmlns:a14="http://schemas.microsoft.com/office/drawing/2010/main" val="0"/>
              </a:ext>
            </a:extLst>
          </a:blip>
          <a:srcRect l="1961"/>
          <a:stretch>
            <a:fillRect/>
          </a:stretch>
        </p:blipFill>
        <p:spPr bwMode="auto">
          <a:xfrm>
            <a:off x="0" y="233363"/>
            <a:ext cx="89693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b="40625"/>
          <a:stretch>
            <a:fillRect/>
          </a:stretch>
        </p:blipFill>
        <p:spPr bwMode="auto">
          <a:xfrm>
            <a:off x="1371600" y="6418263"/>
            <a:ext cx="27432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userDrawn="1"/>
        </p:nvSpPr>
        <p:spPr bwMode="auto">
          <a:xfrm rot="5400000">
            <a:off x="-2273300" y="3429000"/>
            <a:ext cx="6400800" cy="0"/>
          </a:xfrm>
          <a:prstGeom prst="line">
            <a:avLst/>
          </a:prstGeom>
          <a:noFill/>
          <a:ln w="25400" cap="rnd">
            <a:solidFill>
              <a:srgbClr val="D52B1E"/>
            </a:solidFill>
            <a:prstDash val="sysDot"/>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kern="1200"/>
            </a:defPPr>
          </a:lstStyle>
          <a:p>
            <a:endParaRPr lang="en-US"/>
          </a:p>
        </p:txBody>
      </p:sp>
      <p:pic>
        <p:nvPicPr>
          <p:cNvPr id="7"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172200" y="6496050"/>
            <a:ext cx="2503488"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ctrTitle" sz="quarter"/>
          </p:nvPr>
        </p:nvSpPr>
        <p:spPr>
          <a:xfrm>
            <a:off x="1247775" y="1676400"/>
            <a:ext cx="7304088" cy="1470025"/>
          </a:xfrm>
        </p:spPr>
        <p:txBody>
          <a:bodyPr/>
          <a:lstStyle>
            <a:defPPr>
              <a:defRPr kern="1200"/>
            </a:defPPr>
            <a:lvl1pPr>
              <a:defRPr sz="3200">
                <a:solidFill>
                  <a:srgbClr val="D52B1E"/>
                </a:solidFill>
                <a:latin typeface="Arial" pitchFamily="34" charset="0"/>
                <a:cs typeface="Arial" pitchFamily="34" charset="0"/>
              </a:defRPr>
            </a:lvl1pPr>
          </a:lstStyle>
          <a:p>
            <a:pPr lvl="0"/>
            <a:r>
              <a:rPr lang="en-US" noProof="0"/>
              <a:t>Click to edit Master title style</a:t>
            </a:r>
          </a:p>
        </p:txBody>
      </p:sp>
      <p:sp>
        <p:nvSpPr>
          <p:cNvPr id="5125" name="Rectangle 5"/>
          <p:cNvSpPr>
            <a:spLocks noGrp="1" noChangeArrowheads="1"/>
          </p:cNvSpPr>
          <p:nvPr>
            <p:ph type="subTitle" sz="quarter" idx="1"/>
          </p:nvPr>
        </p:nvSpPr>
        <p:spPr>
          <a:xfrm>
            <a:off x="1257300" y="3429000"/>
            <a:ext cx="7304088" cy="838200"/>
          </a:xfrm>
        </p:spPr>
        <p:txBody>
          <a:bodyPr/>
          <a:lstStyle>
            <a:defPPr>
              <a:defRPr kern="1200"/>
            </a:defPPr>
            <a:lvl1pPr marL="0" indent="0">
              <a:buFontTx/>
              <a:buNone/>
              <a:defRPr sz="2000" b="1">
                <a:latin typeface="Arial" pitchFamily="34" charset="0"/>
                <a:cs typeface="Arial" pitchFamily="34" charset="0"/>
              </a:defRPr>
            </a:lvl1pPr>
          </a:lstStyle>
          <a:p>
            <a:pPr lvl="0"/>
            <a:r>
              <a:rPr lang="en-US" noProof="0"/>
              <a:t>Click to edit Master subtitle style</a:t>
            </a:r>
          </a:p>
        </p:txBody>
      </p:sp>
    </p:spTree>
    <p:extLst>
      <p:ext uri="{BB962C8B-B14F-4D97-AF65-F5344CB8AC3E}">
        <p14:creationId xmlns:p14="http://schemas.microsoft.com/office/powerpoint/2010/main" val="1385753243"/>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140969"/>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457200" y="4343400"/>
            <a:ext cx="8229600" cy="1930400"/>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457200" y="2514600"/>
            <a:ext cx="822960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6457523"/>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88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8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129257"/>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8166395"/>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Tree>
    <p:extLst>
      <p:ext uri="{BB962C8B-B14F-4D97-AF65-F5344CB8AC3E}">
        <p14:creationId xmlns:p14="http://schemas.microsoft.com/office/powerpoint/2010/main" val="1838474035"/>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820069"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0069" y="1371601"/>
            <a:ext cx="5486400" cy="3355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820069"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44021"/>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4" name="Rectangle 3"/>
          <p:cNvSpPr/>
          <p:nvPr userDrawn="1"/>
        </p:nvSpPr>
        <p:spPr>
          <a:xfrm>
            <a:off x="-9525" y="128588"/>
            <a:ext cx="9153525" cy="243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userDrawn="1"/>
        </p:nvSpPr>
        <p:spPr>
          <a:xfrm>
            <a:off x="0" y="0"/>
            <a:ext cx="9144000" cy="122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6" name="Picture 2"/>
          <p:cNvPicPr>
            <a:picLocks noChangeAspect="1" noChangeArrowheads="1"/>
          </p:cNvPicPr>
          <p:nvPr userDrawn="1"/>
        </p:nvPicPr>
        <p:blipFill>
          <a:blip r:embed="rId1">
            <a:extLst>
              <a:ext uri="{28A0092B-C50C-407E-A947-70E740481C1C}">
                <a14:useLocalDpi xmlns:a14="http://schemas.microsoft.com/office/drawing/2010/main" val="0"/>
              </a:ext>
            </a:extLst>
          </a:blip>
          <a:stretch>
            <a:fillRect/>
          </a:stretch>
        </p:blipFill>
        <p:spPr bwMode="auto">
          <a:xfrm>
            <a:off x="457200" y="6397625"/>
            <a:ext cx="30527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p:cNvSpPr>
            <a:spLocks noChangeShapeType="1"/>
          </p:cNvSpPr>
          <p:nvPr userDrawn="1"/>
        </p:nvSpPr>
        <p:spPr bwMode="auto">
          <a:xfrm>
            <a:off x="457200" y="6248400"/>
            <a:ext cx="8229600" cy="0"/>
          </a:xfrm>
          <a:prstGeom prst="line">
            <a:avLst/>
          </a:prstGeom>
          <a:noFill/>
          <a:ln w="25400" cap="rnd">
            <a:solidFill>
              <a:srgbClr val="D52B1E"/>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a:endParaRPr>
          </a:p>
        </p:txBody>
      </p:sp>
      <p:sp>
        <p:nvSpPr>
          <p:cNvPr id="8" name="TextBox 7"/>
          <p:cNvSpPr txBox="1">
            <a:spLocks noChangeArrowheads="1"/>
          </p:cNvSpPr>
          <p:nvPr userDrawn="1"/>
        </p:nvSpPr>
        <p:spPr bwMode="auto">
          <a:xfrm>
            <a:off x="5724525" y="646588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r" eaLnBrk="1" hangingPunct="1">
              <a:defRPr/>
            </a:pPr>
            <a:r>
              <a:rPr lang="en-US" sz="900" b="1">
                <a:solidFill>
                  <a:srgbClr val="D52B1E"/>
                </a:solidFill>
                <a:cs typeface="Arial"/>
              </a:rPr>
              <a:t>www.bakerdonelson.com</a:t>
            </a:r>
          </a:p>
        </p:txBody>
      </p:sp>
      <p:sp>
        <p:nvSpPr>
          <p:cNvPr id="5125" name="Rectangle 5"/>
          <p:cNvSpPr>
            <a:spLocks noGrp="1" noChangeArrowheads="1"/>
          </p:cNvSpPr>
          <p:nvPr>
            <p:ph type="subTitle" sz="quarter" idx="1"/>
          </p:nvPr>
        </p:nvSpPr>
        <p:spPr>
          <a:xfrm>
            <a:off x="457200" y="3022600"/>
            <a:ext cx="8229600" cy="2844800"/>
          </a:xfrm>
        </p:spPr>
        <p:txBody>
          <a:bodyPr/>
          <a:lstStyle>
            <a:lvl1pPr marL="0" indent="0" algn="ctr">
              <a:buFontTx/>
              <a:buNone/>
              <a:defRPr sz="2000" b="1">
                <a:latin typeface="Arial" pitchFamily="34" charset="0"/>
                <a:cs typeface="Arial" pitchFamily="34" charset="0"/>
              </a:defRPr>
            </a:lvl1pPr>
          </a:lstStyle>
          <a:p>
            <a:pPr lvl="0"/>
            <a:r>
              <a:rPr lang="en-US" noProof="0"/>
              <a:t>Click to edit Master subtitle style</a:t>
            </a:r>
          </a:p>
        </p:txBody>
      </p:sp>
      <p:sp>
        <p:nvSpPr>
          <p:cNvPr id="5124" name="Rectangle 4"/>
          <p:cNvSpPr>
            <a:spLocks noGrp="1" noChangeArrowheads="1"/>
          </p:cNvSpPr>
          <p:nvPr>
            <p:ph type="ctrTitle" sz="quarter"/>
          </p:nvPr>
        </p:nvSpPr>
        <p:spPr>
          <a:xfrm>
            <a:off x="457200" y="613729"/>
            <a:ext cx="8229600" cy="1470025"/>
          </a:xfrm>
        </p:spPr>
        <p:txBody>
          <a:bodyPr/>
          <a:lstStyle>
            <a:lvl1pPr>
              <a:defRPr sz="3200">
                <a:solidFill>
                  <a:schemeClr val="bg1"/>
                </a:solidFill>
                <a:latin typeface="Arial" pitchFamily="34" charset="0"/>
                <a:cs typeface="Arial" pitchFamily="34" charset="0"/>
              </a:defRPr>
            </a:lvl1pPr>
          </a:lstStyle>
          <a:p>
            <a:pPr lvl="0"/>
            <a:r>
              <a:rPr lang="en-US" noProof="0"/>
              <a:t>Click to edit Master title style</a:t>
            </a:r>
          </a:p>
        </p:txBody>
      </p:sp>
    </p:spTree>
    <p:extLst>
      <p:ext uri="{BB962C8B-B14F-4D97-AF65-F5344CB8AC3E}">
        <p14:creationId xmlns:p14="http://schemas.microsoft.com/office/powerpoint/2010/main" val="145772392"/>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827701"/>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457200" y="4343400"/>
            <a:ext cx="8229600" cy="1930400"/>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457200" y="2514600"/>
            <a:ext cx="822960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1157942"/>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88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8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34910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idx="1"/>
          </p:nvPr>
        </p:nvSpPr>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7400463"/>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3458648"/>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Tree>
    <p:extLst>
      <p:ext uri="{BB962C8B-B14F-4D97-AF65-F5344CB8AC3E}">
        <p14:creationId xmlns:p14="http://schemas.microsoft.com/office/powerpoint/2010/main" val="932649039"/>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820069"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0069" y="1371601"/>
            <a:ext cx="5486400" cy="3355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820069"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9010939"/>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345140" y="4406900"/>
            <a:ext cx="7772400" cy="1362075"/>
          </a:xfrm>
        </p:spPr>
        <p:txBody>
          <a:bodyPr anchor="t"/>
          <a:lstStyle>
            <a:defPPr>
              <a:defRPr kern="1200"/>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5140" y="2906713"/>
            <a:ext cx="7772400" cy="1500187"/>
          </a:xfrm>
        </p:spPr>
        <p:txBody>
          <a:bodyPr anchor="b"/>
          <a:lstStyle>
            <a:defPPr>
              <a:defRPr kern="1200"/>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8269002"/>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340660" y="1600200"/>
            <a:ext cx="4038600" cy="4343400"/>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5460" y="1600200"/>
            <a:ext cx="4038600" cy="4343400"/>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113603"/>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Tree>
    <p:extLst>
      <p:ext uri="{BB962C8B-B14F-4D97-AF65-F5344CB8AC3E}">
        <p14:creationId xmlns:p14="http://schemas.microsoft.com/office/powerpoint/2010/main" val="3516313995"/>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Tree>
    <p:extLst>
      <p:ext uri="{BB962C8B-B14F-4D97-AF65-F5344CB8AC3E}">
        <p14:creationId xmlns:p14="http://schemas.microsoft.com/office/powerpoint/2010/main" val="3372207867"/>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defPPr>
              <a:defRPr kern="1200"/>
            </a:defPPr>
            <a:lvl1pPr algn="l">
              <a:defRPr sz="2000" b="1"/>
            </a:lvl1pPr>
          </a:lstStyle>
          <a:p>
            <a:r>
              <a:rPr lang="en-US"/>
              <a:t>Click to edit Master title style</a:t>
            </a:r>
          </a:p>
        </p:txBody>
      </p:sp>
      <p:sp>
        <p:nvSpPr>
          <p:cNvPr id="3" name="Picture Placeholder 2"/>
          <p:cNvSpPr>
            <a:spLocks noGrp="1"/>
          </p:cNvSpPr>
          <p:nvPr>
            <p:ph type="pic" idx="1"/>
          </p:nvPr>
        </p:nvSpPr>
        <p:spPr>
          <a:xfrm>
            <a:off x="1792288" y="1371599"/>
            <a:ext cx="5486400" cy="3355975"/>
          </a:xfrm>
        </p:spPr>
        <p:txBody>
          <a:bodyPr/>
          <a:lstStyle>
            <a:defPPr>
              <a:defRPr kern="1200"/>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4396146"/>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224446"/>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4" name="Rectangle 3"/>
          <p:cNvSpPr/>
          <p:nvPr userDrawn="1"/>
        </p:nvSpPr>
        <p:spPr>
          <a:xfrm>
            <a:off x="-9525" y="128588"/>
            <a:ext cx="9153525" cy="243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userDrawn="1"/>
        </p:nvSpPr>
        <p:spPr>
          <a:xfrm>
            <a:off x="0" y="0"/>
            <a:ext cx="9144000" cy="122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6" name="Picture 2"/>
          <p:cNvPicPr>
            <a:picLocks noChangeAspect="1" noChangeArrowheads="1"/>
          </p:cNvPicPr>
          <p:nvPr userDrawn="1"/>
        </p:nvPicPr>
        <p:blipFill>
          <a:blip r:embed="rId1">
            <a:extLst>
              <a:ext uri="{28A0092B-C50C-407E-A947-70E740481C1C}">
                <a14:useLocalDpi xmlns:a14="http://schemas.microsoft.com/office/drawing/2010/main" val="0"/>
              </a:ext>
            </a:extLst>
          </a:blip>
          <a:stretch>
            <a:fillRect/>
          </a:stretch>
        </p:blipFill>
        <p:spPr bwMode="auto">
          <a:xfrm>
            <a:off x="457200" y="6397625"/>
            <a:ext cx="30527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p:cNvSpPr>
            <a:spLocks noChangeShapeType="1"/>
          </p:cNvSpPr>
          <p:nvPr userDrawn="1"/>
        </p:nvSpPr>
        <p:spPr bwMode="auto">
          <a:xfrm>
            <a:off x="457200" y="6248400"/>
            <a:ext cx="8229600" cy="0"/>
          </a:xfrm>
          <a:prstGeom prst="line">
            <a:avLst/>
          </a:prstGeom>
          <a:noFill/>
          <a:ln w="25400" cap="rnd">
            <a:solidFill>
              <a:srgbClr val="D52B1E"/>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a:endParaRPr>
          </a:p>
        </p:txBody>
      </p:sp>
      <p:sp>
        <p:nvSpPr>
          <p:cNvPr id="8" name="TextBox 7"/>
          <p:cNvSpPr txBox="1">
            <a:spLocks noChangeArrowheads="1"/>
          </p:cNvSpPr>
          <p:nvPr userDrawn="1"/>
        </p:nvSpPr>
        <p:spPr bwMode="auto">
          <a:xfrm>
            <a:off x="5724525" y="646588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r" eaLnBrk="1" hangingPunct="1">
              <a:defRPr/>
            </a:pPr>
            <a:r>
              <a:rPr lang="en-US" sz="900" b="1">
                <a:solidFill>
                  <a:srgbClr val="D52B1E"/>
                </a:solidFill>
                <a:cs typeface="Arial"/>
              </a:rPr>
              <a:t>www.bakerdonelson.com</a:t>
            </a:r>
          </a:p>
        </p:txBody>
      </p:sp>
      <p:sp>
        <p:nvSpPr>
          <p:cNvPr id="5125" name="Rectangle 5"/>
          <p:cNvSpPr>
            <a:spLocks noGrp="1" noChangeArrowheads="1"/>
          </p:cNvSpPr>
          <p:nvPr>
            <p:ph type="subTitle" sz="quarter" idx="1"/>
          </p:nvPr>
        </p:nvSpPr>
        <p:spPr>
          <a:xfrm>
            <a:off x="457200" y="3022600"/>
            <a:ext cx="8229600" cy="2844800"/>
          </a:xfrm>
        </p:spPr>
        <p:txBody>
          <a:bodyPr/>
          <a:lstStyle>
            <a:lvl1pPr marL="0" indent="0" algn="ctr">
              <a:buFontTx/>
              <a:buNone/>
              <a:defRPr sz="2000" b="1">
                <a:latin typeface="Arial" pitchFamily="34" charset="0"/>
                <a:cs typeface="Arial" pitchFamily="34" charset="0"/>
              </a:defRPr>
            </a:lvl1pPr>
          </a:lstStyle>
          <a:p>
            <a:pPr lvl="0"/>
            <a:r>
              <a:rPr lang="en-US" noProof="0"/>
              <a:t>Click to edit Master subtitle style</a:t>
            </a:r>
          </a:p>
        </p:txBody>
      </p:sp>
      <p:sp>
        <p:nvSpPr>
          <p:cNvPr id="5124" name="Rectangle 4"/>
          <p:cNvSpPr>
            <a:spLocks noGrp="1" noChangeArrowheads="1"/>
          </p:cNvSpPr>
          <p:nvPr>
            <p:ph type="ctrTitle" sz="quarter"/>
          </p:nvPr>
        </p:nvSpPr>
        <p:spPr>
          <a:xfrm>
            <a:off x="457200" y="613729"/>
            <a:ext cx="8229600" cy="1470025"/>
          </a:xfrm>
        </p:spPr>
        <p:txBody>
          <a:bodyPr/>
          <a:lstStyle>
            <a:lvl1pPr>
              <a:defRPr sz="3200">
                <a:solidFill>
                  <a:schemeClr val="bg1"/>
                </a:solidFill>
                <a:latin typeface="Arial" pitchFamily="34" charset="0"/>
                <a:cs typeface="Arial" pitchFamily="34" charset="0"/>
              </a:defRPr>
            </a:lvl1pPr>
          </a:lstStyle>
          <a:p>
            <a:pPr lvl="0"/>
            <a:r>
              <a:rPr lang="en-US" noProof="0"/>
              <a:t>Click to edit Master title style</a:t>
            </a:r>
          </a:p>
        </p:txBody>
      </p:sp>
    </p:spTree>
    <p:extLst>
      <p:ext uri="{BB962C8B-B14F-4D97-AF65-F5344CB8AC3E}">
        <p14:creationId xmlns:p14="http://schemas.microsoft.com/office/powerpoint/2010/main" val="749754497"/>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slideLayout" Target="../slideLayouts/slideLayout10.xml" /><Relationship Id="rId3" Type="http://schemas.openxmlformats.org/officeDocument/2006/relationships/slideLayout" Target="../slideLayouts/slideLayout11.xml" /><Relationship Id="rId4" Type="http://schemas.openxmlformats.org/officeDocument/2006/relationships/slideLayout" Target="../slideLayouts/slideLayout12.xml" /><Relationship Id="rId5" Type="http://schemas.openxmlformats.org/officeDocument/2006/relationships/slideLayout" Target="../slideLayouts/slideLayout13.xml" /><Relationship Id="rId6" Type="http://schemas.openxmlformats.org/officeDocument/2006/relationships/slideLayout" Target="../slideLayouts/slideLayout14.xml" /><Relationship Id="rId7" Type="http://schemas.openxmlformats.org/officeDocument/2006/relationships/slideLayout" Target="../slideLayouts/slideLayout15.xml" /><Relationship Id="rId8"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slideLayout" Target="../slideLayouts/slideLayout17.xml" /><Relationship Id="rId3" Type="http://schemas.openxmlformats.org/officeDocument/2006/relationships/slideLayout" Target="../slideLayouts/slideLayout18.xml" /><Relationship Id="rId4" Type="http://schemas.openxmlformats.org/officeDocument/2006/relationships/slideLayout" Target="../slideLayouts/slideLayout19.xml" /><Relationship Id="rId5" Type="http://schemas.openxmlformats.org/officeDocument/2006/relationships/slideLayout" Target="../slideLayouts/slideLayout20.xml" /><Relationship Id="rId6" Type="http://schemas.openxmlformats.org/officeDocument/2006/relationships/slideLayout" Target="../slideLayouts/slideLayout21.xml" /><Relationship Id="rId7" Type="http://schemas.openxmlformats.org/officeDocument/2006/relationships/slideLayout" Target="../slideLayouts/slideLayout22.xml" /><Relationship Id="rId8"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Rectangle 2"/>
          <p:cNvSpPr>
            <a:spLocks noGrp="1" noChangeArrowheads="1"/>
          </p:cNvSpPr>
          <p:nvPr>
            <p:ph type="title"/>
          </p:nvPr>
        </p:nvSpPr>
        <p:spPr bwMode="auto">
          <a:xfrm>
            <a:off x="363538" y="274638"/>
            <a:ext cx="8229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ctr" anchorCtr="0" compatLnSpc="1">
            <a:prstTxWarp prst="textNoShape">
              <a:avLst/>
            </a:prstTxWarp>
          </a:bodyPr>
          <a:lstStyle>
            <a:defPPr>
              <a:defRPr kern="1200"/>
            </a:defPPr>
          </a:lstStyle>
          <a:p>
            <a:pPr lvl="0"/>
            <a:r>
              <a:rPr lang="en-US" altLang="en-US"/>
              <a:t>Click to edit Master title style</a:t>
            </a:r>
          </a:p>
        </p:txBody>
      </p:sp>
      <p:sp>
        <p:nvSpPr>
          <p:cNvPr id="1027" name="Rectangle 3"/>
          <p:cNvSpPr>
            <a:spLocks noGrp="1" noChangeArrowheads="1"/>
          </p:cNvSpPr>
          <p:nvPr>
            <p:ph type="body" idx="1"/>
          </p:nvPr>
        </p:nvSpPr>
        <p:spPr bwMode="auto">
          <a:xfrm>
            <a:off x="349250" y="1600200"/>
            <a:ext cx="82296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t" anchorCtr="0" compatLnSpc="1">
            <a:prstTxWarp prst="textNoShape">
              <a:avLst/>
            </a:prstTxWarp>
          </a:bodyPr>
          <a:lstStyle>
            <a:defPPr>
              <a:defRPr kern="1200"/>
            </a:def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4"/>
          <p:cNvSpPr>
            <a:spLocks noChangeShapeType="1"/>
          </p:cNvSpPr>
          <p:nvPr/>
        </p:nvSpPr>
        <p:spPr bwMode="auto">
          <a:xfrm>
            <a:off x="457200" y="1219200"/>
            <a:ext cx="8458200" cy="0"/>
          </a:xfrm>
          <a:prstGeom prst="line">
            <a:avLst/>
          </a:prstGeom>
          <a:noFill/>
          <a:ln w="25400" cap="rnd">
            <a:solidFill>
              <a:srgbClr val="D52B1E"/>
            </a:solidFill>
            <a:prstDash val="sysDot"/>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kern="1200"/>
            </a:defPPr>
          </a:lstStyle>
          <a:p>
            <a:endParaRPr lang="en-US"/>
          </a:p>
        </p:txBody>
      </p:sp>
      <p:sp>
        <p:nvSpPr>
          <p:cNvPr id="1029" name="TextBox 7"/>
          <p:cNvSpPr txBox="1">
            <a:spLocks noChangeArrowheads="1"/>
          </p:cNvSpPr>
          <p:nvPr/>
        </p:nvSpPr>
        <p:spPr bwMode="auto">
          <a:xfrm>
            <a:off x="7315200" y="6459538"/>
            <a:ext cx="167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kern="1200"/>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r" eaLnBrk="1" hangingPunct="1">
              <a:defRPr/>
            </a:pPr>
            <a:fld id="{51B36165-31EF-41A1-BA1A-5B54D2CF494F}" type="slidenum">
              <a:rPr lang="en-US" sz="1000" smtClean="0">
                <a:solidFill>
                  <a:srgbClr val="7F7F7F"/>
                </a:solidFill>
                <a:cs typeface="+mn-cs"/>
              </a:rPr>
              <a:pPr algn="r" eaLnBrk="1" hangingPunct="1">
                <a:defRPr/>
              </a:pPr>
              <a:t>‹#›</a:t>
            </a:fld>
            <a:endParaRPr lang="en-US" sz="1000">
              <a:solidFill>
                <a:srgbClr val="7F7F7F"/>
              </a:solidFill>
              <a:cs typeface="+mn-cs"/>
            </a:endParaRPr>
          </a:p>
        </p:txBody>
      </p:sp>
      <p:sp>
        <p:nvSpPr>
          <p:cNvPr id="1030" name="TextBox 8"/>
          <p:cNvSpPr txBox="1">
            <a:spLocks noChangeArrowheads="1"/>
          </p:cNvSpPr>
          <p:nvPr/>
        </p:nvSpPr>
        <p:spPr bwMode="auto">
          <a:xfrm>
            <a:off x="361950" y="6332538"/>
            <a:ext cx="3048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kern="1200"/>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eaLnBrk="1" hangingPunct="1">
              <a:defRPr/>
            </a:pPr>
            <a:r>
              <a:rPr lang="en-US" sz="900" b="1">
                <a:solidFill>
                  <a:srgbClr val="A2A4A3"/>
                </a:solidFill>
                <a:cs typeface="+mn-cs"/>
              </a:rPr>
              <a:t>www.bakerdonelson.com</a:t>
            </a:r>
          </a:p>
          <a:p>
            <a:pPr eaLnBrk="1" hangingPunct="1">
              <a:defRPr/>
            </a:pPr>
            <a:r>
              <a:rPr lang="en-US" sz="800">
                <a:solidFill>
                  <a:srgbClr val="A2A4A3"/>
                </a:solidFill>
                <a:cs typeface="+mn-cs"/>
              </a:rPr>
              <a:t>© 2014 Baker, Donelson, Bearman, Caldwell &amp; Berkowitz, PC</a:t>
            </a:r>
          </a:p>
        </p:txBody>
      </p:sp>
    </p:spTree>
  </p:cSld>
  <p:clrMap bg1="lt1" tx1="dk1" bg2="lt2" tx2="dk2" accent1="accent1" accent2="accent2" accent3="accent3" accent4="accent4" accent5="accent5" accent6="accent6" hlink="hlink" folHlink="folHlink"/>
  <p:sldLayoutIdLst>
    <p:sldLayoutId id="2147484133" r:id="rId1"/>
    <p:sldLayoutId id="2147484126" r:id="rId2"/>
    <p:sldLayoutId id="2147484127" r:id="rId3"/>
    <p:sldLayoutId id="2147484128" r:id="rId4"/>
    <p:sldLayoutId id="2147484129" r:id="rId5"/>
    <p:sldLayoutId id="2147484130" r:id="rId6"/>
    <p:sldLayoutId id="2147484131" r:id="rId7"/>
    <p:sldLayoutId id="2147484132" r:id="rId8"/>
  </p:sldLayoutIdLst>
  <p:transition/>
  <p:timing/>
  <p:txStyles>
    <p:titleStyle>
      <a:defPPr>
        <a:defRPr kern="1200"/>
      </a:defPPr>
      <a:lvl1pPr algn="l" rtl="0" eaLnBrk="0" fontAlgn="base" hangingPunct="0">
        <a:spcBef>
          <a:spcPct val="0"/>
        </a:spcBef>
        <a:spcAft>
          <a:spcPct val="0"/>
        </a:spcAft>
        <a:defRPr sz="2400" b="1">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1"/>
          </a:solidFill>
          <a:latin typeface="Arial"/>
          <a:cs typeface="Arial"/>
        </a:defRPr>
      </a:lvl2pPr>
      <a:lvl3pPr algn="l" rtl="0" eaLnBrk="0" fontAlgn="base" hangingPunct="0">
        <a:spcBef>
          <a:spcPct val="0"/>
        </a:spcBef>
        <a:spcAft>
          <a:spcPct val="0"/>
        </a:spcAft>
        <a:defRPr sz="2400" b="1">
          <a:solidFill>
            <a:schemeClr val="tx1"/>
          </a:solidFill>
          <a:latin typeface="Arial"/>
          <a:cs typeface="Arial"/>
        </a:defRPr>
      </a:lvl3pPr>
      <a:lvl4pPr algn="l" rtl="0" eaLnBrk="0" fontAlgn="base" hangingPunct="0">
        <a:spcBef>
          <a:spcPct val="0"/>
        </a:spcBef>
        <a:spcAft>
          <a:spcPct val="0"/>
        </a:spcAft>
        <a:defRPr sz="2400" b="1">
          <a:solidFill>
            <a:schemeClr val="tx1"/>
          </a:solidFill>
          <a:latin typeface="Arial"/>
          <a:cs typeface="Arial"/>
        </a:defRPr>
      </a:lvl4pPr>
      <a:lvl5pPr algn="l" rtl="0" eaLnBrk="0" fontAlgn="base" hangingPunct="0">
        <a:spcBef>
          <a:spcPct val="0"/>
        </a:spcBef>
        <a:spcAft>
          <a:spcPct val="0"/>
        </a:spcAft>
        <a:defRPr sz="2400" b="1">
          <a:solidFill>
            <a:schemeClr val="tx1"/>
          </a:solidFill>
          <a:latin typeface="Arial"/>
          <a:cs typeface="Arial"/>
        </a:defRPr>
      </a:lvl5pPr>
      <a:lvl6pPr marL="457200" algn="l" rtl="0" eaLnBrk="1" fontAlgn="base" hangingPunct="1">
        <a:spcBef>
          <a:spcPct val="0"/>
        </a:spcBef>
        <a:spcAft>
          <a:spcPct val="0"/>
        </a:spcAft>
        <a:defRPr sz="2400" b="1">
          <a:solidFill>
            <a:schemeClr val="tx1"/>
          </a:solidFill>
          <a:latin typeface="Tahoma" pitchFamily="34" charset="0"/>
        </a:defRPr>
      </a:lvl6pPr>
      <a:lvl7pPr marL="914400" algn="l" rtl="0" eaLnBrk="1" fontAlgn="base" hangingPunct="1">
        <a:spcBef>
          <a:spcPct val="0"/>
        </a:spcBef>
        <a:spcAft>
          <a:spcPct val="0"/>
        </a:spcAft>
        <a:defRPr sz="2400" b="1">
          <a:solidFill>
            <a:schemeClr val="tx1"/>
          </a:solidFill>
          <a:latin typeface="Tahoma" pitchFamily="34" charset="0"/>
        </a:defRPr>
      </a:lvl7pPr>
      <a:lvl8pPr marL="1371600" algn="l" rtl="0" eaLnBrk="1" fontAlgn="base" hangingPunct="1">
        <a:spcBef>
          <a:spcPct val="0"/>
        </a:spcBef>
        <a:spcAft>
          <a:spcPct val="0"/>
        </a:spcAft>
        <a:defRPr sz="2400" b="1">
          <a:solidFill>
            <a:schemeClr val="tx1"/>
          </a:solidFill>
          <a:latin typeface="Tahoma" pitchFamily="34" charset="0"/>
        </a:defRPr>
      </a:lvl8pPr>
      <a:lvl9pPr marL="1828800" algn="l" rtl="0" eaLnBrk="1" fontAlgn="base" hangingPunct="1">
        <a:spcBef>
          <a:spcPct val="0"/>
        </a:spcBef>
        <a:spcAft>
          <a:spcPct val="0"/>
        </a:spcAft>
        <a:defRPr sz="2400" b="1">
          <a:solidFill>
            <a:schemeClr val="tx1"/>
          </a:solidFill>
          <a:latin typeface="Tahoma" pitchFamily="34" charset="0"/>
        </a:defRPr>
      </a:lvl9pPr>
    </p:titleStyle>
    <p:bodyStyle>
      <a:defPPr>
        <a:defRPr kern="1200"/>
      </a:defPPr>
      <a:lvl1pPr marL="342900" indent="-342900" algn="l" rtl="0" eaLnBrk="0" fontAlgn="base" hangingPunct="0">
        <a:spcBef>
          <a:spcPct val="20000"/>
        </a:spcBef>
        <a:spcAft>
          <a:spcPct val="0"/>
        </a:spcAft>
        <a:buClr>
          <a:srgbClr val="D52B1E"/>
        </a:buClr>
        <a:buChar char="•"/>
        <a:defRPr sz="2000">
          <a:solidFill>
            <a:schemeClr val="tx1"/>
          </a:solidFill>
          <a:latin typeface="Arial" pitchFamily="34" charset="0"/>
          <a:ea typeface="+mn-ea"/>
          <a:cs typeface="Arial" pitchFamily="34" charset="0"/>
        </a:defRPr>
      </a:lvl1pPr>
      <a:lvl2pPr marL="690563" indent="-349250" algn="l" rtl="0" eaLnBrk="0" fontAlgn="base" hangingPunct="0">
        <a:spcBef>
          <a:spcPct val="20000"/>
        </a:spcBef>
        <a:spcAft>
          <a:spcPct val="0"/>
        </a:spcAft>
        <a:buClr>
          <a:srgbClr val="D52B1E"/>
        </a:buClr>
        <a:buFont typeface="Tahoma" pitchFamily="34" charset="0"/>
        <a:buChar char="−"/>
        <a:defRPr sz="2000">
          <a:solidFill>
            <a:schemeClr val="tx1"/>
          </a:solidFill>
          <a:latin typeface="Arial" pitchFamily="34" charset="0"/>
          <a:cs typeface="Arial" pitchFamily="34" charset="0"/>
        </a:defRPr>
      </a:lvl2pPr>
      <a:lvl3pPr marL="1030288" indent="-341313" algn="l" rtl="0" eaLnBrk="0" fontAlgn="base" hangingPunct="0">
        <a:spcBef>
          <a:spcPct val="20000"/>
        </a:spcBef>
        <a:spcAft>
          <a:spcPct val="0"/>
        </a:spcAft>
        <a:buClr>
          <a:srgbClr val="D52B1E"/>
        </a:buClr>
        <a:buFont typeface="Wingdings" pitchFamily="2" charset="2"/>
        <a:buChar char="§"/>
        <a:defRPr sz="2000">
          <a:solidFill>
            <a:schemeClr val="tx1"/>
          </a:solidFill>
          <a:latin typeface="Arial" pitchFamily="34" charset="0"/>
          <a:cs typeface="Arial" pitchFamily="34" charset="0"/>
        </a:defRPr>
      </a:lvl3pPr>
      <a:lvl4pPr marL="1371600" indent="-341313" algn="l" rtl="0" eaLnBrk="0" fontAlgn="base" hangingPunct="0">
        <a:spcBef>
          <a:spcPct val="20000"/>
        </a:spcBef>
        <a:spcAft>
          <a:spcPct val="0"/>
        </a:spcAft>
        <a:buClr>
          <a:srgbClr val="D52B1E"/>
        </a:buClr>
        <a:buFont typeface="Tahoma" pitchFamily="34" charset="0"/>
        <a:buChar char="▫"/>
        <a:defRPr sz="2000">
          <a:solidFill>
            <a:schemeClr val="tx1"/>
          </a:solidFill>
          <a:latin typeface="Arial" pitchFamily="34" charset="0"/>
          <a:cs typeface="Arial" pitchFamily="34" charset="0"/>
        </a:defRPr>
      </a:lvl4pPr>
      <a:lvl5pPr marL="1712913" indent="-341313" algn="l" rtl="0" eaLnBrk="0" fontAlgn="base" hangingPunct="0">
        <a:spcBef>
          <a:spcPct val="20000"/>
        </a:spcBef>
        <a:spcAft>
          <a:spcPct val="0"/>
        </a:spcAft>
        <a:buClr>
          <a:srgbClr val="D52B1E"/>
        </a:buClr>
        <a:buFont typeface="Tahoma" pitchFamily="34" charset="0"/>
        <a:buChar char="◦"/>
        <a:defRPr sz="20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6pPr>
      <a:lvl7pPr marL="29718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7pPr>
      <a:lvl8pPr marL="34290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8pPr>
      <a:lvl9pPr marL="38862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Rectangle 2"/>
          <p:cNvSpPr>
            <a:spLocks noGrp="1" noChangeArrowheads="1"/>
          </p:cNvSpPr>
          <p:nvPr>
            <p:ph type="title"/>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4"/>
          <p:cNvSpPr>
            <a:spLocks noChangeShapeType="1"/>
          </p:cNvSpPr>
          <p:nvPr/>
        </p:nvSpPr>
        <p:spPr bwMode="auto">
          <a:xfrm>
            <a:off x="457200" y="1219200"/>
            <a:ext cx="8229600" cy="0"/>
          </a:xfrm>
          <a:prstGeom prst="line">
            <a:avLst/>
          </a:prstGeom>
          <a:noFill/>
          <a:ln w="25400" cap="rnd">
            <a:solidFill>
              <a:srgbClr val="D52B1E"/>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a:endParaRPr>
          </a:p>
        </p:txBody>
      </p:sp>
      <p:sp>
        <p:nvSpPr>
          <p:cNvPr id="1029" name="TextBox 7"/>
          <p:cNvSpPr txBox="1">
            <a:spLocks noChangeArrowheads="1"/>
          </p:cNvSpPr>
          <p:nvPr/>
        </p:nvSpPr>
        <p:spPr bwMode="auto">
          <a:xfrm>
            <a:off x="7105650" y="6459538"/>
            <a:ext cx="167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r" eaLnBrk="1" hangingPunct="1">
              <a:defRPr/>
            </a:pPr>
            <a:fld id="{5B794147-447C-4FCD-BFE7-2F4D291A186B}" type="slidenum">
              <a:rPr lang="en-US" sz="1000" smtClean="0">
                <a:solidFill>
                  <a:srgbClr val="7F7F7F"/>
                </a:solidFill>
                <a:cs typeface="Arial"/>
              </a:rPr>
              <a:pPr algn="r" eaLnBrk="1" hangingPunct="1">
                <a:defRPr/>
              </a:pPr>
              <a:t>‹#›</a:t>
            </a:fld>
            <a:endParaRPr lang="en-US" sz="1000">
              <a:solidFill>
                <a:srgbClr val="7F7F7F"/>
              </a:solidFill>
              <a:cs typeface="Arial"/>
            </a:endParaRPr>
          </a:p>
        </p:txBody>
      </p:sp>
      <p:sp>
        <p:nvSpPr>
          <p:cNvPr id="1030" name="TextBox 8"/>
          <p:cNvSpPr txBox="1">
            <a:spLocks noChangeArrowheads="1"/>
          </p:cNvSpPr>
          <p:nvPr/>
        </p:nvSpPr>
        <p:spPr bwMode="auto">
          <a:xfrm>
            <a:off x="361950" y="6332538"/>
            <a:ext cx="3048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eaLnBrk="1" hangingPunct="1">
              <a:defRPr/>
            </a:pPr>
            <a:r>
              <a:rPr lang="en-US" sz="900" b="1">
                <a:solidFill>
                  <a:srgbClr val="A2A4A3"/>
                </a:solidFill>
                <a:cs typeface="Arial"/>
              </a:rPr>
              <a:t>www.bakerdonelson.com</a:t>
            </a:r>
          </a:p>
          <a:p>
            <a:pPr eaLnBrk="1" hangingPunct="1">
              <a:defRPr/>
            </a:pPr>
            <a:r>
              <a:rPr lang="en-US" sz="800">
                <a:solidFill>
                  <a:srgbClr val="A2A4A3"/>
                </a:solidFill>
                <a:cs typeface="Arial"/>
              </a:rPr>
              <a:t>© 2018 Baker, Donelson, Bearman, Caldwell &amp; Berkowitz, PC</a:t>
            </a:r>
          </a:p>
        </p:txBody>
      </p:sp>
    </p:spTree>
    <p:extLst>
      <p:ext uri="{BB962C8B-B14F-4D97-AF65-F5344CB8AC3E}">
        <p14:creationId xmlns:p14="http://schemas.microsoft.com/office/powerpoint/2010/main" val="65049904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Lst>
  <p:transition/>
  <p:timing/>
  <p:txStyles>
    <p:titleStyle>
      <a:lvl1pPr algn="ctr" rtl="0" eaLnBrk="0" fontAlgn="base" hangingPunct="0">
        <a:spcBef>
          <a:spcPct val="0"/>
        </a:spcBef>
        <a:spcAft>
          <a:spcPct val="0"/>
        </a:spcAft>
        <a:defRPr sz="3200" b="1">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200" b="1">
          <a:solidFill>
            <a:schemeClr val="tx1"/>
          </a:solidFill>
          <a:latin typeface="Arial"/>
          <a:cs typeface="Arial"/>
        </a:defRPr>
      </a:lvl2pPr>
      <a:lvl3pPr algn="ctr" rtl="0" eaLnBrk="0" fontAlgn="base" hangingPunct="0">
        <a:spcBef>
          <a:spcPct val="0"/>
        </a:spcBef>
        <a:spcAft>
          <a:spcPct val="0"/>
        </a:spcAft>
        <a:defRPr sz="3200" b="1">
          <a:solidFill>
            <a:schemeClr val="tx1"/>
          </a:solidFill>
          <a:latin typeface="Arial"/>
          <a:cs typeface="Arial"/>
        </a:defRPr>
      </a:lvl3pPr>
      <a:lvl4pPr algn="ctr" rtl="0" eaLnBrk="0" fontAlgn="base" hangingPunct="0">
        <a:spcBef>
          <a:spcPct val="0"/>
        </a:spcBef>
        <a:spcAft>
          <a:spcPct val="0"/>
        </a:spcAft>
        <a:defRPr sz="3200" b="1">
          <a:solidFill>
            <a:schemeClr val="tx1"/>
          </a:solidFill>
          <a:latin typeface="Arial"/>
          <a:cs typeface="Arial"/>
        </a:defRPr>
      </a:lvl4pPr>
      <a:lvl5pPr algn="ctr" rtl="0" eaLnBrk="0" fontAlgn="base" hangingPunct="0">
        <a:spcBef>
          <a:spcPct val="0"/>
        </a:spcBef>
        <a:spcAft>
          <a:spcPct val="0"/>
        </a:spcAft>
        <a:defRPr sz="3200" b="1">
          <a:solidFill>
            <a:schemeClr val="tx1"/>
          </a:solidFill>
          <a:latin typeface="Arial"/>
          <a:cs typeface="Arial"/>
        </a:defRPr>
      </a:lvl5pPr>
      <a:lvl6pPr marL="457200" algn="l" rtl="0" eaLnBrk="1" fontAlgn="base" hangingPunct="1">
        <a:spcBef>
          <a:spcPct val="0"/>
        </a:spcBef>
        <a:spcAft>
          <a:spcPct val="0"/>
        </a:spcAft>
        <a:defRPr sz="2400" b="1">
          <a:solidFill>
            <a:schemeClr val="tx1"/>
          </a:solidFill>
          <a:latin typeface="Tahoma" pitchFamily="34" charset="0"/>
        </a:defRPr>
      </a:lvl6pPr>
      <a:lvl7pPr marL="914400" algn="l" rtl="0" eaLnBrk="1" fontAlgn="base" hangingPunct="1">
        <a:spcBef>
          <a:spcPct val="0"/>
        </a:spcBef>
        <a:spcAft>
          <a:spcPct val="0"/>
        </a:spcAft>
        <a:defRPr sz="2400" b="1">
          <a:solidFill>
            <a:schemeClr val="tx1"/>
          </a:solidFill>
          <a:latin typeface="Tahoma" pitchFamily="34" charset="0"/>
        </a:defRPr>
      </a:lvl7pPr>
      <a:lvl8pPr marL="1371600" algn="l" rtl="0" eaLnBrk="1" fontAlgn="base" hangingPunct="1">
        <a:spcBef>
          <a:spcPct val="0"/>
        </a:spcBef>
        <a:spcAft>
          <a:spcPct val="0"/>
        </a:spcAft>
        <a:defRPr sz="2400" b="1">
          <a:solidFill>
            <a:schemeClr val="tx1"/>
          </a:solidFill>
          <a:latin typeface="Tahoma" pitchFamily="34" charset="0"/>
        </a:defRPr>
      </a:lvl8pPr>
      <a:lvl9pPr marL="1828800" algn="l" rtl="0" eaLnBrk="1" fontAlgn="base" hangingPunct="1">
        <a:spcBef>
          <a:spcPct val="0"/>
        </a:spcBef>
        <a:spcAft>
          <a:spcPct val="0"/>
        </a:spcAft>
        <a:defRPr sz="2400" b="1">
          <a:solidFill>
            <a:schemeClr val="tx1"/>
          </a:solidFill>
          <a:latin typeface="Tahoma" pitchFamily="34" charset="0"/>
        </a:defRPr>
      </a:lvl9pPr>
    </p:titleStyle>
    <p:bodyStyle>
      <a:lvl1pPr marL="342900" indent="-342900" algn="l" rtl="0" eaLnBrk="0" fontAlgn="base" hangingPunct="0">
        <a:spcBef>
          <a:spcPct val="20000"/>
        </a:spcBef>
        <a:spcAft>
          <a:spcPct val="0"/>
        </a:spcAft>
        <a:buClr>
          <a:srgbClr val="D52B1E"/>
        </a:buClr>
        <a:buChar char="•"/>
        <a:defRPr sz="2400">
          <a:solidFill>
            <a:schemeClr val="tx1"/>
          </a:solidFill>
          <a:latin typeface="Arial" pitchFamily="34" charset="0"/>
          <a:ea typeface="+mn-ea"/>
          <a:cs typeface="Arial" pitchFamily="34" charset="0"/>
        </a:defRPr>
      </a:lvl1pPr>
      <a:lvl2pPr marL="690563" indent="-349250" algn="l" rtl="0" eaLnBrk="0" fontAlgn="base" hangingPunct="0">
        <a:spcBef>
          <a:spcPct val="20000"/>
        </a:spcBef>
        <a:spcAft>
          <a:spcPct val="0"/>
        </a:spcAft>
        <a:buClr>
          <a:srgbClr val="D52B1E"/>
        </a:buClr>
        <a:buFont typeface="Tahoma" pitchFamily="34" charset="0"/>
        <a:buChar char="−"/>
        <a:defRPr sz="2000">
          <a:solidFill>
            <a:schemeClr val="tx1"/>
          </a:solidFill>
          <a:latin typeface="Arial" pitchFamily="34" charset="0"/>
          <a:cs typeface="Arial" pitchFamily="34" charset="0"/>
        </a:defRPr>
      </a:lvl2pPr>
      <a:lvl3pPr marL="1030288" indent="-341313" algn="l" rtl="0" eaLnBrk="0" fontAlgn="base" hangingPunct="0">
        <a:spcBef>
          <a:spcPct val="20000"/>
        </a:spcBef>
        <a:spcAft>
          <a:spcPct val="0"/>
        </a:spcAft>
        <a:buClr>
          <a:srgbClr val="D52B1E"/>
        </a:buClr>
        <a:buFont typeface="Wingdings" pitchFamily="2" charset="2"/>
        <a:buChar char="§"/>
        <a:defRPr>
          <a:solidFill>
            <a:schemeClr val="tx1"/>
          </a:solidFill>
          <a:latin typeface="Arial" pitchFamily="34" charset="0"/>
          <a:cs typeface="Arial" pitchFamily="34" charset="0"/>
        </a:defRPr>
      </a:lvl3pPr>
      <a:lvl4pPr marL="1371600" indent="-341313" algn="l" rtl="0" eaLnBrk="0" fontAlgn="base" hangingPunct="0">
        <a:spcBef>
          <a:spcPct val="20000"/>
        </a:spcBef>
        <a:spcAft>
          <a:spcPct val="0"/>
        </a:spcAft>
        <a:buClr>
          <a:srgbClr val="D52B1E"/>
        </a:buClr>
        <a:buFont typeface="Tahoma" pitchFamily="34" charset="0"/>
        <a:buChar char="▫"/>
        <a:defRPr sz="1600">
          <a:solidFill>
            <a:schemeClr val="tx1"/>
          </a:solidFill>
          <a:latin typeface="Arial" pitchFamily="34" charset="0"/>
          <a:cs typeface="Arial" pitchFamily="34" charset="0"/>
        </a:defRPr>
      </a:lvl4pPr>
      <a:lvl5pPr marL="1712913" indent="-341313" algn="l" rtl="0" eaLnBrk="0" fontAlgn="base" hangingPunct="0">
        <a:spcBef>
          <a:spcPct val="20000"/>
        </a:spcBef>
        <a:spcAft>
          <a:spcPct val="0"/>
        </a:spcAft>
        <a:buClr>
          <a:srgbClr val="D52B1E"/>
        </a:buClr>
        <a:buFont typeface="Tahoma" pitchFamily="34" charset="0"/>
        <a:buChar char="◦"/>
        <a:defRPr sz="1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6pPr>
      <a:lvl7pPr marL="29718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7pPr>
      <a:lvl8pPr marL="34290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8pPr>
      <a:lvl9pPr marL="38862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Rectangle 2"/>
          <p:cNvSpPr>
            <a:spLocks noGrp="1" noChangeArrowheads="1"/>
          </p:cNvSpPr>
          <p:nvPr>
            <p:ph type="title"/>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4"/>
          <p:cNvSpPr>
            <a:spLocks noChangeShapeType="1"/>
          </p:cNvSpPr>
          <p:nvPr/>
        </p:nvSpPr>
        <p:spPr bwMode="auto">
          <a:xfrm>
            <a:off x="457200" y="1219200"/>
            <a:ext cx="8229600" cy="0"/>
          </a:xfrm>
          <a:prstGeom prst="line">
            <a:avLst/>
          </a:prstGeom>
          <a:noFill/>
          <a:ln w="25400" cap="rnd">
            <a:solidFill>
              <a:srgbClr val="D52B1E"/>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a:endParaRPr>
          </a:p>
        </p:txBody>
      </p:sp>
      <p:sp>
        <p:nvSpPr>
          <p:cNvPr id="1029" name="TextBox 7"/>
          <p:cNvSpPr txBox="1">
            <a:spLocks noChangeArrowheads="1"/>
          </p:cNvSpPr>
          <p:nvPr/>
        </p:nvSpPr>
        <p:spPr bwMode="auto">
          <a:xfrm>
            <a:off x="7105650" y="6459538"/>
            <a:ext cx="167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r" eaLnBrk="1" hangingPunct="1">
              <a:defRPr/>
            </a:pPr>
            <a:fld id="{5B794147-447C-4FCD-BFE7-2F4D291A186B}" type="slidenum">
              <a:rPr lang="en-US" sz="1000" smtClean="0">
                <a:solidFill>
                  <a:srgbClr val="7F7F7F"/>
                </a:solidFill>
                <a:cs typeface="Arial"/>
              </a:rPr>
              <a:pPr algn="r" eaLnBrk="1" hangingPunct="1">
                <a:defRPr/>
              </a:pPr>
              <a:t>‹#›</a:t>
            </a:fld>
            <a:endParaRPr lang="en-US" sz="1000">
              <a:solidFill>
                <a:srgbClr val="7F7F7F"/>
              </a:solidFill>
              <a:cs typeface="Arial"/>
            </a:endParaRPr>
          </a:p>
        </p:txBody>
      </p:sp>
      <p:sp>
        <p:nvSpPr>
          <p:cNvPr id="1030" name="TextBox 8"/>
          <p:cNvSpPr txBox="1">
            <a:spLocks noChangeArrowheads="1"/>
          </p:cNvSpPr>
          <p:nvPr/>
        </p:nvSpPr>
        <p:spPr bwMode="auto">
          <a:xfrm>
            <a:off x="361950" y="6332538"/>
            <a:ext cx="3048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eaLnBrk="1" hangingPunct="1">
              <a:defRPr/>
            </a:pPr>
            <a:r>
              <a:rPr lang="en-US" sz="900" b="1">
                <a:solidFill>
                  <a:srgbClr val="A2A4A3"/>
                </a:solidFill>
                <a:cs typeface="Arial"/>
              </a:rPr>
              <a:t>www.bakerdonelson.com</a:t>
            </a:r>
          </a:p>
          <a:p>
            <a:pPr eaLnBrk="1" hangingPunct="1">
              <a:defRPr/>
            </a:pPr>
            <a:r>
              <a:rPr lang="en-US" sz="800">
                <a:solidFill>
                  <a:srgbClr val="A2A4A3"/>
                </a:solidFill>
                <a:cs typeface="Arial"/>
              </a:rPr>
              <a:t>© 2018 Baker, Donelson, Bearman, Caldwell &amp; Berkowitz, PC</a:t>
            </a:r>
          </a:p>
        </p:txBody>
      </p:sp>
    </p:spTree>
    <p:extLst>
      <p:ext uri="{BB962C8B-B14F-4D97-AF65-F5344CB8AC3E}">
        <p14:creationId xmlns:p14="http://schemas.microsoft.com/office/powerpoint/2010/main" val="4230947244"/>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Lst>
  <p:transition/>
  <p:timing/>
  <p:txStyles>
    <p:titleStyle>
      <a:lvl1pPr algn="ctr" rtl="0" eaLnBrk="0" fontAlgn="base" hangingPunct="0">
        <a:spcBef>
          <a:spcPct val="0"/>
        </a:spcBef>
        <a:spcAft>
          <a:spcPct val="0"/>
        </a:spcAft>
        <a:defRPr sz="3200" b="1">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200" b="1">
          <a:solidFill>
            <a:schemeClr val="tx1"/>
          </a:solidFill>
          <a:latin typeface="Arial"/>
          <a:cs typeface="Arial"/>
        </a:defRPr>
      </a:lvl2pPr>
      <a:lvl3pPr algn="ctr" rtl="0" eaLnBrk="0" fontAlgn="base" hangingPunct="0">
        <a:spcBef>
          <a:spcPct val="0"/>
        </a:spcBef>
        <a:spcAft>
          <a:spcPct val="0"/>
        </a:spcAft>
        <a:defRPr sz="3200" b="1">
          <a:solidFill>
            <a:schemeClr val="tx1"/>
          </a:solidFill>
          <a:latin typeface="Arial"/>
          <a:cs typeface="Arial"/>
        </a:defRPr>
      </a:lvl3pPr>
      <a:lvl4pPr algn="ctr" rtl="0" eaLnBrk="0" fontAlgn="base" hangingPunct="0">
        <a:spcBef>
          <a:spcPct val="0"/>
        </a:spcBef>
        <a:spcAft>
          <a:spcPct val="0"/>
        </a:spcAft>
        <a:defRPr sz="3200" b="1">
          <a:solidFill>
            <a:schemeClr val="tx1"/>
          </a:solidFill>
          <a:latin typeface="Arial"/>
          <a:cs typeface="Arial"/>
        </a:defRPr>
      </a:lvl4pPr>
      <a:lvl5pPr algn="ctr" rtl="0" eaLnBrk="0" fontAlgn="base" hangingPunct="0">
        <a:spcBef>
          <a:spcPct val="0"/>
        </a:spcBef>
        <a:spcAft>
          <a:spcPct val="0"/>
        </a:spcAft>
        <a:defRPr sz="3200" b="1">
          <a:solidFill>
            <a:schemeClr val="tx1"/>
          </a:solidFill>
          <a:latin typeface="Arial"/>
          <a:cs typeface="Arial"/>
        </a:defRPr>
      </a:lvl5pPr>
      <a:lvl6pPr marL="457200" algn="l" rtl="0" eaLnBrk="1" fontAlgn="base" hangingPunct="1">
        <a:spcBef>
          <a:spcPct val="0"/>
        </a:spcBef>
        <a:spcAft>
          <a:spcPct val="0"/>
        </a:spcAft>
        <a:defRPr sz="2400" b="1">
          <a:solidFill>
            <a:schemeClr val="tx1"/>
          </a:solidFill>
          <a:latin typeface="Tahoma" pitchFamily="34" charset="0"/>
        </a:defRPr>
      </a:lvl6pPr>
      <a:lvl7pPr marL="914400" algn="l" rtl="0" eaLnBrk="1" fontAlgn="base" hangingPunct="1">
        <a:spcBef>
          <a:spcPct val="0"/>
        </a:spcBef>
        <a:spcAft>
          <a:spcPct val="0"/>
        </a:spcAft>
        <a:defRPr sz="2400" b="1">
          <a:solidFill>
            <a:schemeClr val="tx1"/>
          </a:solidFill>
          <a:latin typeface="Tahoma" pitchFamily="34" charset="0"/>
        </a:defRPr>
      </a:lvl7pPr>
      <a:lvl8pPr marL="1371600" algn="l" rtl="0" eaLnBrk="1" fontAlgn="base" hangingPunct="1">
        <a:spcBef>
          <a:spcPct val="0"/>
        </a:spcBef>
        <a:spcAft>
          <a:spcPct val="0"/>
        </a:spcAft>
        <a:defRPr sz="2400" b="1">
          <a:solidFill>
            <a:schemeClr val="tx1"/>
          </a:solidFill>
          <a:latin typeface="Tahoma" pitchFamily="34" charset="0"/>
        </a:defRPr>
      </a:lvl8pPr>
      <a:lvl9pPr marL="1828800" algn="l" rtl="0" eaLnBrk="1" fontAlgn="base" hangingPunct="1">
        <a:spcBef>
          <a:spcPct val="0"/>
        </a:spcBef>
        <a:spcAft>
          <a:spcPct val="0"/>
        </a:spcAft>
        <a:defRPr sz="2400" b="1">
          <a:solidFill>
            <a:schemeClr val="tx1"/>
          </a:solidFill>
          <a:latin typeface="Tahoma" pitchFamily="34" charset="0"/>
        </a:defRPr>
      </a:lvl9pPr>
    </p:titleStyle>
    <p:bodyStyle>
      <a:lvl1pPr marL="342900" indent="-342900" algn="l" rtl="0" eaLnBrk="0" fontAlgn="base" hangingPunct="0">
        <a:spcBef>
          <a:spcPct val="20000"/>
        </a:spcBef>
        <a:spcAft>
          <a:spcPct val="0"/>
        </a:spcAft>
        <a:buClr>
          <a:srgbClr val="D52B1E"/>
        </a:buClr>
        <a:buChar char="•"/>
        <a:defRPr sz="2400">
          <a:solidFill>
            <a:schemeClr val="tx1"/>
          </a:solidFill>
          <a:latin typeface="Arial" pitchFamily="34" charset="0"/>
          <a:ea typeface="+mn-ea"/>
          <a:cs typeface="Arial" pitchFamily="34" charset="0"/>
        </a:defRPr>
      </a:lvl1pPr>
      <a:lvl2pPr marL="690563" indent="-349250" algn="l" rtl="0" eaLnBrk="0" fontAlgn="base" hangingPunct="0">
        <a:spcBef>
          <a:spcPct val="20000"/>
        </a:spcBef>
        <a:spcAft>
          <a:spcPct val="0"/>
        </a:spcAft>
        <a:buClr>
          <a:srgbClr val="D52B1E"/>
        </a:buClr>
        <a:buFont typeface="Tahoma" pitchFamily="34" charset="0"/>
        <a:buChar char="−"/>
        <a:defRPr sz="2000">
          <a:solidFill>
            <a:schemeClr val="tx1"/>
          </a:solidFill>
          <a:latin typeface="Arial" pitchFamily="34" charset="0"/>
          <a:cs typeface="Arial" pitchFamily="34" charset="0"/>
        </a:defRPr>
      </a:lvl2pPr>
      <a:lvl3pPr marL="1030288" indent="-341313" algn="l" rtl="0" eaLnBrk="0" fontAlgn="base" hangingPunct="0">
        <a:spcBef>
          <a:spcPct val="20000"/>
        </a:spcBef>
        <a:spcAft>
          <a:spcPct val="0"/>
        </a:spcAft>
        <a:buClr>
          <a:srgbClr val="D52B1E"/>
        </a:buClr>
        <a:buFont typeface="Wingdings" pitchFamily="2" charset="2"/>
        <a:buChar char="§"/>
        <a:defRPr>
          <a:solidFill>
            <a:schemeClr val="tx1"/>
          </a:solidFill>
          <a:latin typeface="Arial" pitchFamily="34" charset="0"/>
          <a:cs typeface="Arial" pitchFamily="34" charset="0"/>
        </a:defRPr>
      </a:lvl3pPr>
      <a:lvl4pPr marL="1371600" indent="-341313" algn="l" rtl="0" eaLnBrk="0" fontAlgn="base" hangingPunct="0">
        <a:spcBef>
          <a:spcPct val="20000"/>
        </a:spcBef>
        <a:spcAft>
          <a:spcPct val="0"/>
        </a:spcAft>
        <a:buClr>
          <a:srgbClr val="D52B1E"/>
        </a:buClr>
        <a:buFont typeface="Tahoma" pitchFamily="34" charset="0"/>
        <a:buChar char="▫"/>
        <a:defRPr sz="1600">
          <a:solidFill>
            <a:schemeClr val="tx1"/>
          </a:solidFill>
          <a:latin typeface="Arial" pitchFamily="34" charset="0"/>
          <a:cs typeface="Arial" pitchFamily="34" charset="0"/>
        </a:defRPr>
      </a:lvl4pPr>
      <a:lvl5pPr marL="1712913" indent="-341313" algn="l" rtl="0" eaLnBrk="0" fontAlgn="base" hangingPunct="0">
        <a:spcBef>
          <a:spcPct val="20000"/>
        </a:spcBef>
        <a:spcAft>
          <a:spcPct val="0"/>
        </a:spcAft>
        <a:buClr>
          <a:srgbClr val="D52B1E"/>
        </a:buClr>
        <a:buFont typeface="Tahoma" pitchFamily="34" charset="0"/>
        <a:buChar char="◦"/>
        <a:defRPr sz="1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6pPr>
      <a:lvl7pPr marL="29718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7pPr>
      <a:lvl8pPr marL="34290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8pPr>
      <a:lvl9pPr marL="3886200" indent="-228600" algn="l" rtl="0" eaLnBrk="1" fontAlgn="base" hangingPunct="1">
        <a:spcBef>
          <a:spcPct val="20000"/>
        </a:spcBef>
        <a:spcAft>
          <a:spcPct val="0"/>
        </a:spcAft>
        <a:buClr>
          <a:srgbClr val="FF0000"/>
        </a:buClr>
        <a:buFont typeface="Tahoma"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1.xml" /><Relationship Id="rId3" Type="http://schemas.openxmlformats.org/officeDocument/2006/relationships/image" Target="../media/image6.png" /><Relationship Id="rId4" Type="http://schemas.openxmlformats.org/officeDocument/2006/relationships/image" Target="../media/image7.jpeg" /><Relationship Id="rId5" Type="http://schemas.openxmlformats.org/officeDocument/2006/relationships/image" Target="../media/image8.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9.gif"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23.xml" /><Relationship Id="rId3" Type="http://schemas.openxmlformats.org/officeDocument/2006/relationships/image" Target="../media/image6.png" /><Relationship Id="rId4" Type="http://schemas.openxmlformats.org/officeDocument/2006/relationships/image" Target="../media/image7.jpeg" /><Relationship Id="rId5" Type="http://schemas.openxmlformats.org/officeDocument/2006/relationships/image" Target="../media/image8.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074" name="Title 1"/>
          <p:cNvSpPr>
            <a:spLocks noGrp="1"/>
          </p:cNvSpPr>
          <p:nvPr>
            <p:ph type="ctrTitle" sz="quarter"/>
          </p:nvPr>
        </p:nvSpPr>
        <p:spPr>
          <a:xfrm>
            <a:off x="457200" y="228600"/>
            <a:ext cx="8229600" cy="1468437"/>
          </a:xfrm>
        </p:spPr>
        <p:txBody>
          <a:bodyPr/>
          <a:lstStyle/>
          <a:p>
            <a:r>
              <a:rPr lang="en-US" altLang="en-US" sz="2800">
                <a:latin typeface="Arial"/>
                <a:cs typeface="Arial"/>
              </a:rPr>
              <a:t>PREPARING FOR HURRICANE SEASON</a:t>
            </a:r>
            <a:br>
              <a:rPr lang="en-US" altLang="en-US" sz="2800">
                <a:latin typeface="Arial"/>
                <a:cs typeface="Arial"/>
              </a:rPr>
            </a:br>
            <a:r>
              <a:rPr lang="en-US" altLang="en-US" sz="2000">
                <a:latin typeface="Arial"/>
                <a:cs typeface="Arial"/>
              </a:rPr>
              <a:t>Obtaining and Keeping Your FEMA Reimbursement:</a:t>
            </a:r>
            <a:br>
              <a:rPr lang="en-US" altLang="en-US" sz="2000">
                <a:latin typeface="Arial"/>
                <a:cs typeface="Arial"/>
              </a:rPr>
            </a:br>
            <a:r>
              <a:rPr lang="en-US" altLang="en-US" sz="2000">
                <a:latin typeface="Arial"/>
                <a:cs typeface="Arial"/>
              </a:rPr>
              <a:t>Mutual Aid and COVID-19 Considerations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727135"/>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4C99FA79-E2C7-44AD-BACC-CE37B23509DF}"/>
              </a:ext>
            </a:extLst>
          </p:cNvPr>
          <p:cNvPicPr>
            <a:picLocks noChangeAspect="1"/>
          </p:cNvPicPr>
          <p:nvPr/>
        </p:nvPicPr>
        <p:blipFill>
          <a:blip r:embed="rId4">
            <a:extLst>
              <a:ext uri="{28A0092B-C50C-407E-A947-70E740481C1C}">
                <a14:useLocalDpi xmlns:a14="http://schemas.microsoft.com/office/drawing/2010/main" val="0"/>
              </a:ext>
            </a:extLst>
          </a:blip>
          <a:srcRect b="22180"/>
          <a:stretch>
            <a:fillRect/>
          </a:stretch>
        </p:blipFill>
        <p:spPr>
          <a:xfrm>
            <a:off x="1869050" y="3575513"/>
            <a:ext cx="1463040" cy="1423179"/>
          </a:xfrm>
          <a:prstGeom prst="ellipse">
            <a:avLst/>
          </a:prstGeom>
          <a:ln w="63500" cap="rnd">
            <a:noFill/>
          </a:ln>
          <a:effectLst/>
        </p:spPr>
      </p:pic>
      <p:sp>
        <p:nvSpPr>
          <p:cNvPr id="3" name="Rectangle 2">
            <a:extLst>
              <a:ext uri="{FF2B5EF4-FFF2-40B4-BE49-F238E27FC236}">
                <a16:creationId xmlns:a16="http://schemas.microsoft.com/office/drawing/2014/main" id="{2A8FB7A4-6DDA-45B9-89E9-19EBBB7DC2AB}"/>
              </a:ext>
            </a:extLst>
          </p:cNvPr>
          <p:cNvSpPr/>
          <p:nvPr/>
        </p:nvSpPr>
        <p:spPr>
          <a:xfrm>
            <a:off x="886070" y="5081986"/>
            <a:ext cx="3429000"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000000"/>
                </a:solidFill>
                <a:effectLst/>
                <a:uLnTx/>
                <a:uFillTx/>
                <a:latin typeface="Arial"/>
                <a:ea typeface="+mn-ea"/>
                <a:cs typeface="Arial"/>
              </a:rPr>
              <a:t>Wendy Huff Ellard</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000000"/>
                </a:solidFill>
                <a:effectLst/>
                <a:uLnTx/>
                <a:uFillTx/>
                <a:latin typeface="Arial"/>
                <a:ea typeface="+mn-ea"/>
                <a:cs typeface="Arial"/>
              </a:rPr>
              <a:t>601.969.4681</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000000"/>
                </a:solidFill>
                <a:effectLst/>
                <a:uLnTx/>
                <a:uFillTx/>
                <a:latin typeface="Arial"/>
                <a:ea typeface="+mn-ea"/>
                <a:cs typeface="Arial"/>
              </a:rPr>
              <a:t>wellard@bakerdonelson.com </a:t>
            </a:r>
          </a:p>
        </p:txBody>
      </p:sp>
      <p:sp>
        <p:nvSpPr>
          <p:cNvPr id="5" name="Rectangle 4">
            <a:extLst>
              <a:ext uri="{FF2B5EF4-FFF2-40B4-BE49-F238E27FC236}">
                <a16:creationId xmlns:a16="http://schemas.microsoft.com/office/drawing/2014/main" id="{01B2484E-AF03-4FC6-AEB8-DA75F7601977}"/>
              </a:ext>
            </a:extLst>
          </p:cNvPr>
          <p:cNvSpPr/>
          <p:nvPr/>
        </p:nvSpPr>
        <p:spPr>
          <a:xfrm>
            <a:off x="4724400" y="5081986"/>
            <a:ext cx="3733800"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0000"/>
                </a:solidFill>
                <a:effectLst/>
                <a:uLnTx/>
                <a:uFillTx/>
                <a:latin typeface="Arial"/>
                <a:ea typeface="+mn-ea"/>
                <a:cs typeface="Arial"/>
              </a:rPr>
              <a:t>Michelle Zaltsberg</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0000"/>
                </a:solidFill>
                <a:effectLst/>
                <a:uLnTx/>
                <a:uFillTx/>
                <a:latin typeface="Arial"/>
                <a:ea typeface="+mn-ea"/>
                <a:cs typeface="Arial"/>
              </a:rPr>
              <a:t>407.367.5433</a:t>
            </a:r>
          </a:p>
          <a:p>
            <a:pPr marL="0" marR="0" lvl="0" indent="0" algn="ctr" defTabSz="914400" rtl="0" eaLnBrk="1" fontAlgn="base" latinLnBrk="0" hangingPunct="1">
              <a:lnSpc>
                <a:spcPct val="100000"/>
              </a:lnSpc>
              <a:spcBef>
                <a:spcPct val="0"/>
              </a:spcBef>
              <a:spcAft>
                <a:spcPct val="0"/>
              </a:spcAft>
              <a:buClrTx/>
              <a:buSzTx/>
              <a:buFontTx/>
              <a:buNone/>
              <a:defRPr/>
            </a:pPr>
            <a:r>
              <a:rPr lang="en-US" u="sng" err="1">
                <a:solidFill>
                  <a:srgbClr val="D52B1E"/>
                </a:solidFill>
              </a:rPr>
              <a:t>mzaltsberg</a:t>
            </a:r>
            <a:r>
              <a:rPr kumimoji="0" lang="en-US" sz="1800" b="0" i="0" u="sng" strike="noStrike" kern="1200" cap="none" spc="0" normalizeH="0" baseline="0" noProof="0">
                <a:ln>
                  <a:noFill/>
                </a:ln>
                <a:solidFill>
                  <a:srgbClr val="D52B1E"/>
                </a:solidFill>
                <a:effectLst/>
                <a:uLnTx/>
                <a:uFillTx/>
                <a:latin typeface="Arial"/>
                <a:ea typeface="+mn-ea"/>
                <a:cs typeface="Arial"/>
              </a:rPr>
              <a:t>@bakerdonelson.com</a:t>
            </a:r>
          </a:p>
        </p:txBody>
      </p:sp>
      <p:pic>
        <p:nvPicPr>
          <p:cNvPr id="9" name="Picture 11">
            <a:extLst>
              <a:ext uri="{FF2B5EF4-FFF2-40B4-BE49-F238E27FC236}">
                <a16:creationId xmlns:a16="http://schemas.microsoft.com/office/drawing/2014/main" id="{4B79B35A-47EC-415C-89BE-57D7480BCA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11912" y="3586399"/>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42098"/>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Eligibility</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a:xfrm>
            <a:off x="349250" y="1371600"/>
            <a:ext cx="8229600" cy="4876800"/>
          </a:xfrm>
        </p:spPr>
        <p:txBody>
          <a:bodyPr/>
          <a:lstStyle/>
          <a:p>
            <a:r>
              <a:rPr lang="en-US"/>
              <a:t>To be eligible, Mutual Aid must be:</a:t>
            </a:r>
          </a:p>
          <a:p>
            <a:pPr lvl="1"/>
            <a:r>
              <a:rPr lang="en-US"/>
              <a:t>Requested</a:t>
            </a:r>
          </a:p>
          <a:p>
            <a:pPr lvl="2"/>
            <a:r>
              <a:rPr lang="en-US"/>
              <a:t>No “self-deployment”</a:t>
            </a:r>
          </a:p>
          <a:p>
            <a:pPr lvl="1"/>
            <a:r>
              <a:rPr lang="en-US"/>
              <a:t>Directly related to the declared disaster</a:t>
            </a:r>
          </a:p>
          <a:p>
            <a:pPr lvl="1"/>
            <a:r>
              <a:rPr lang="en-US"/>
              <a:t>Used in the performance of eligible work</a:t>
            </a:r>
          </a:p>
          <a:p>
            <a:pPr lvl="1"/>
            <a:r>
              <a:rPr lang="en-US"/>
              <a:t>Costs must be reasonable</a:t>
            </a:r>
          </a:p>
          <a:p>
            <a:pPr lvl="1"/>
            <a:endParaRPr lang="en-US"/>
          </a:p>
          <a:p>
            <a:r>
              <a:rPr lang="en-US"/>
              <a:t>Mutual Aid DON’Ts:</a:t>
            </a:r>
          </a:p>
          <a:p>
            <a:pPr lvl="1"/>
            <a:r>
              <a:rPr lang="en-US"/>
              <a:t>Make payment contingent on a Federal declaration</a:t>
            </a:r>
          </a:p>
          <a:p>
            <a:pPr lvl="1"/>
            <a:r>
              <a:rPr lang="en-US"/>
              <a:t>Expect FEMA to reimburse costs that the Requesting Entity is not obligated to pay to the Providing Entity</a:t>
            </a:r>
          </a:p>
          <a:p>
            <a:pPr lvl="1"/>
            <a:r>
              <a:rPr lang="en-US"/>
              <a:t>Provide each other Mutual Aid for the same storm to double reimbursement</a:t>
            </a:r>
          </a:p>
          <a:p>
            <a:pPr lvl="1"/>
            <a:endParaRPr lang="en-US"/>
          </a:p>
        </p:txBody>
      </p:sp>
    </p:spTree>
    <p:extLst>
      <p:ext uri="{BB962C8B-B14F-4D97-AF65-F5344CB8AC3E}">
        <p14:creationId xmlns:p14="http://schemas.microsoft.com/office/powerpoint/2010/main" val="1079378652"/>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 Documentation Requirements</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a:xfrm>
            <a:off x="349250" y="1295400"/>
            <a:ext cx="8229600" cy="5211762"/>
          </a:xfrm>
        </p:spPr>
        <p:txBody>
          <a:bodyPr/>
          <a:lstStyle/>
          <a:p>
            <a:r>
              <a:rPr lang="en-US"/>
              <a:t>Written Agreement (pre- or post-event)</a:t>
            </a:r>
          </a:p>
          <a:p>
            <a:r>
              <a:rPr lang="en-US"/>
              <a:t>Description of services requested</a:t>
            </a:r>
          </a:p>
          <a:p>
            <a:r>
              <a:rPr lang="en-US"/>
              <a:t>Description of services received</a:t>
            </a:r>
          </a:p>
          <a:p>
            <a:r>
              <a:rPr lang="en-US"/>
              <a:t>Documentation of associated costs</a:t>
            </a:r>
          </a:p>
          <a:p>
            <a:pPr lvl="1"/>
            <a:r>
              <a:rPr lang="en-US"/>
              <a:t>Labor (e.g., time sheets)</a:t>
            </a:r>
          </a:p>
          <a:p>
            <a:pPr lvl="1"/>
            <a:r>
              <a:rPr lang="en-US"/>
              <a:t>Equipment (e.g., logs)</a:t>
            </a:r>
          </a:p>
          <a:p>
            <a:pPr lvl="1"/>
            <a:r>
              <a:rPr lang="en-US"/>
              <a:t>Supplies</a:t>
            </a:r>
          </a:p>
          <a:p>
            <a:pPr lvl="1"/>
            <a:r>
              <a:rPr lang="en-US"/>
              <a:t>Materials</a:t>
            </a:r>
          </a:p>
          <a:p>
            <a:r>
              <a:rPr lang="en-US"/>
              <a:t>Invoices</a:t>
            </a:r>
          </a:p>
          <a:p>
            <a:pPr marL="0" indent="-6350">
              <a:buNone/>
            </a:pPr>
            <a:endParaRPr lang="en-US" sz="1400"/>
          </a:p>
          <a:p>
            <a:pPr marL="0" indent="-6350">
              <a:buNone/>
            </a:pPr>
            <a:r>
              <a:rPr lang="en-US"/>
              <a:t>Make sure to include…</a:t>
            </a:r>
          </a:p>
          <a:p>
            <a:r>
              <a:rPr lang="en-US"/>
              <a:t>Hotel Invoices</a:t>
            </a:r>
          </a:p>
          <a:p>
            <a:r>
              <a:rPr lang="en-US"/>
              <a:t>Catering Sign-In Sheets</a:t>
            </a:r>
          </a:p>
          <a:p>
            <a:r>
              <a:rPr lang="en-US"/>
              <a:t>Labor policies</a:t>
            </a:r>
          </a:p>
        </p:txBody>
      </p:sp>
    </p:spTree>
    <p:extLst>
      <p:ext uri="{BB962C8B-B14F-4D97-AF65-F5344CB8AC3E}">
        <p14:creationId xmlns:p14="http://schemas.microsoft.com/office/powerpoint/2010/main" val="4232262818"/>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175C876-CB67-4123-8F82-A283812D18BB}"/>
              </a:ext>
            </a:extLst>
          </p:cNvPr>
          <p:cNvSpPr>
            <a:spLocks noGrp="1"/>
          </p:cNvSpPr>
          <p:nvPr>
            <p:ph idx="1"/>
          </p:nvPr>
        </p:nvSpPr>
        <p:spPr>
          <a:xfrm>
            <a:off x="349250" y="1295400"/>
            <a:ext cx="8229600" cy="5029200"/>
          </a:xfrm>
        </p:spPr>
        <p:txBody>
          <a:bodyPr/>
          <a:lstStyle/>
          <a:p>
            <a:r>
              <a:rPr lang="en-US"/>
              <a:t>Washington State Patrol, FEMA-5061 (Feb. 21, 2019)</a:t>
            </a:r>
          </a:p>
          <a:p>
            <a:pPr lvl="1"/>
            <a:r>
              <a:rPr lang="en-US" sz="1800"/>
              <a:t>“Furthermore, whether or not the Mobilization Plan is considered a procurement contract or a mutual aid agreement, </a:t>
            </a:r>
            <a:r>
              <a:rPr lang="en-US" sz="1800" b="1"/>
              <a:t>FEMA policy provides that only actual time spent working is eligible</a:t>
            </a:r>
            <a:r>
              <a:rPr lang="en-US" sz="1800"/>
              <a:t>.  This is the case even if a contract or mutual aid agreement requires payment for 24-hour shifts.”</a:t>
            </a:r>
          </a:p>
          <a:p>
            <a:pPr lvl="1"/>
            <a:endParaRPr lang="en-US"/>
          </a:p>
          <a:p>
            <a:r>
              <a:rPr lang="en-US"/>
              <a:t>University of Alabama, 1971-DR-AL (Aug. 4, 2014)</a:t>
            </a:r>
          </a:p>
          <a:p>
            <a:pPr lvl="1"/>
            <a:r>
              <a:rPr lang="en-US" sz="1800"/>
              <a:t>2004 MAA provided no compensation for aid.  FEMA denied assistance finding the 1994 MAA to be the basis for the applicant‘s legal responsibility for the work performed in another jurisdiction.  Applicant argued that mutual aid was provided pursuant to a new, postdated mutual aid agreement.  FEMA found no evidence that 2004 MAA had been superseded.  FEMA ultimately granted the appeal, finding legal responsibility for the work on other grounds.</a:t>
            </a:r>
          </a:p>
          <a:p>
            <a:pPr lvl="1"/>
            <a:r>
              <a:rPr lang="en-US" sz="1800"/>
              <a:t>In this Appeal, the applicant was the Providing Entity, which is unusual.</a:t>
            </a:r>
          </a:p>
          <a:p>
            <a:endParaRPr lang="en-US"/>
          </a:p>
          <a:p>
            <a:pPr lvl="1"/>
            <a:endParaRPr lang="en-US"/>
          </a:p>
          <a:p>
            <a:pPr marL="341313" lvl="1" indent="0">
              <a:buNone/>
            </a:pPr>
            <a:endParaRPr lang="en-US"/>
          </a:p>
        </p:txBody>
      </p:sp>
      <p:sp>
        <p:nvSpPr>
          <p:cNvPr id="5" name="Title 1">
            <a:extLst>
              <a:ext uri="{FF2B5EF4-FFF2-40B4-BE49-F238E27FC236}">
                <a16:creationId xmlns:a16="http://schemas.microsoft.com/office/drawing/2014/main" id="{AC5B287F-EBA9-4C85-BA06-5777B444D36E}"/>
              </a:ext>
            </a:extLst>
          </p:cNvPr>
          <p:cNvSpPr>
            <a:spLocks noGrp="1"/>
          </p:cNvSpPr>
          <p:nvPr>
            <p:ph type="title"/>
          </p:nvPr>
        </p:nvSpPr>
        <p:spPr>
          <a:xfrm>
            <a:off x="363538" y="274638"/>
            <a:ext cx="8229600" cy="1143000"/>
          </a:xfrm>
        </p:spPr>
        <p:txBody>
          <a:bodyPr/>
          <a:lstStyle>
            <a:defPPr>
              <a:defRPr kern="1200"/>
            </a:defPPr>
          </a:lstStyle>
          <a:p>
            <a:r>
              <a:rPr lang="en-US"/>
              <a:t>Mutual Aid – Second Appeal Decisions</a:t>
            </a:r>
          </a:p>
        </p:txBody>
      </p:sp>
    </p:spTree>
    <p:extLst>
      <p:ext uri="{BB962C8B-B14F-4D97-AF65-F5344CB8AC3E}">
        <p14:creationId xmlns:p14="http://schemas.microsoft.com/office/powerpoint/2010/main" val="935909340"/>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175C876-CB67-4123-8F82-A283812D18BB}"/>
              </a:ext>
            </a:extLst>
          </p:cNvPr>
          <p:cNvSpPr>
            <a:spLocks noGrp="1"/>
          </p:cNvSpPr>
          <p:nvPr>
            <p:ph idx="1"/>
          </p:nvPr>
        </p:nvSpPr>
        <p:spPr>
          <a:xfrm>
            <a:off x="349250" y="1295400"/>
            <a:ext cx="8229600" cy="5029200"/>
          </a:xfrm>
        </p:spPr>
        <p:txBody>
          <a:bodyPr/>
          <a:lstStyle/>
          <a:p>
            <a:r>
              <a:rPr lang="en-US"/>
              <a:t>City of Springfield, 1633-DR-IL (Dec. 28, 2012)</a:t>
            </a:r>
          </a:p>
          <a:p>
            <a:pPr lvl="1"/>
            <a:r>
              <a:rPr lang="en-US" sz="1800"/>
              <a:t>OIG took issue with cost-plus-percentage-of-cost (CPPC) “Mutual Aid” contract with private for-profit utility company.  OIG findings were based on </a:t>
            </a:r>
            <a:r>
              <a:rPr lang="en-US" sz="1800" b="1"/>
              <a:t>procurement</a:t>
            </a:r>
            <a:r>
              <a:rPr lang="en-US" sz="1800"/>
              <a:t> violations (use of CPPC contracting), but procurement is not applicable to true mutual aid agreements.  </a:t>
            </a:r>
            <a:r>
              <a:rPr lang="en-US" sz="1800" b="1"/>
              <a:t>Even so, do not use CPPC contracting!</a:t>
            </a:r>
          </a:p>
          <a:p>
            <a:endParaRPr lang="en-US"/>
          </a:p>
          <a:p>
            <a:r>
              <a:rPr lang="en-US"/>
              <a:t>Haskell County, FEMA-1355-DR (Apr. 21, 2003)</a:t>
            </a:r>
          </a:p>
          <a:p>
            <a:pPr lvl="1"/>
            <a:r>
              <a:rPr lang="en-US"/>
              <a:t>Counties had “unwritten reciprocal agreement” to maintain certain roads that are in remote areas of their respective counties. Finding </a:t>
            </a:r>
            <a:r>
              <a:rPr lang="en-US" b="1"/>
              <a:t>no written agreement </a:t>
            </a:r>
            <a:r>
              <a:rPr lang="en-US"/>
              <a:t>showing applicant was legally responsible for removing debris from another county, FEMA determined there was no basis reimbursement.</a:t>
            </a:r>
          </a:p>
        </p:txBody>
      </p:sp>
      <p:sp>
        <p:nvSpPr>
          <p:cNvPr id="5" name="Title 1">
            <a:extLst>
              <a:ext uri="{FF2B5EF4-FFF2-40B4-BE49-F238E27FC236}">
                <a16:creationId xmlns:a16="http://schemas.microsoft.com/office/drawing/2014/main" id="{AC5B287F-EBA9-4C85-BA06-5777B444D36E}"/>
              </a:ext>
            </a:extLst>
          </p:cNvPr>
          <p:cNvSpPr>
            <a:spLocks noGrp="1"/>
          </p:cNvSpPr>
          <p:nvPr>
            <p:ph type="title"/>
          </p:nvPr>
        </p:nvSpPr>
        <p:spPr>
          <a:xfrm>
            <a:off x="363538" y="274638"/>
            <a:ext cx="8229600" cy="1143000"/>
          </a:xfrm>
        </p:spPr>
        <p:txBody>
          <a:bodyPr/>
          <a:lstStyle>
            <a:defPPr>
              <a:defRPr kern="1200"/>
            </a:defPPr>
          </a:lstStyle>
          <a:p>
            <a:r>
              <a:rPr lang="en-US"/>
              <a:t>Mutual Aid – Second Appeal Decisions</a:t>
            </a:r>
          </a:p>
        </p:txBody>
      </p:sp>
    </p:spTree>
    <p:extLst>
      <p:ext uri="{BB962C8B-B14F-4D97-AF65-F5344CB8AC3E}">
        <p14:creationId xmlns:p14="http://schemas.microsoft.com/office/powerpoint/2010/main" val="1600854485"/>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76D9B0-DB4D-4D47-9EE1-B9D99968B369}"/>
              </a:ext>
            </a:extLst>
          </p:cNvPr>
          <p:cNvSpPr>
            <a:spLocks noGrp="1"/>
          </p:cNvSpPr>
          <p:nvPr>
            <p:ph type="title"/>
          </p:nvPr>
        </p:nvSpPr>
        <p:spPr/>
        <p:txBody>
          <a:bodyPr/>
          <a:lstStyle/>
          <a:p>
            <a:r>
              <a:rPr lang="en-US"/>
              <a:t>Hurricane Recovery &amp; COVID-19</a:t>
            </a:r>
          </a:p>
        </p:txBody>
      </p:sp>
      <p:sp>
        <p:nvSpPr>
          <p:cNvPr id="3" name="Content Placeholder 2">
            <a:extLst>
              <a:ext uri="{FF2B5EF4-FFF2-40B4-BE49-F238E27FC236}">
                <a16:creationId xmlns:a16="http://schemas.microsoft.com/office/drawing/2014/main" id="{1DD969BF-268B-42AF-A542-CAE833F98A24}"/>
              </a:ext>
            </a:extLst>
          </p:cNvPr>
          <p:cNvSpPr>
            <a:spLocks noGrp="1"/>
          </p:cNvSpPr>
          <p:nvPr>
            <p:ph idx="1"/>
          </p:nvPr>
        </p:nvSpPr>
        <p:spPr>
          <a:xfrm>
            <a:off x="349250" y="1524000"/>
            <a:ext cx="8229600" cy="4800600"/>
          </a:xfrm>
        </p:spPr>
        <p:txBody>
          <a:bodyPr/>
          <a:lstStyle/>
          <a:p>
            <a:r>
              <a:rPr lang="en-US" sz="1800"/>
              <a:t>FEMA’s Operation Guidance on COVID-19 and Hurricane Season:</a:t>
            </a:r>
          </a:p>
          <a:p>
            <a:pPr lvl="1"/>
            <a:r>
              <a:rPr lang="en-US" sz="1800"/>
              <a:t>Applies mostly to emergency managers, but is informative</a:t>
            </a:r>
          </a:p>
          <a:p>
            <a:pPr lvl="1"/>
            <a:r>
              <a:rPr lang="en-US" sz="1800"/>
              <a:t>Public Assistance program delivery may be remote (more on this later)</a:t>
            </a:r>
          </a:p>
          <a:p>
            <a:pPr lvl="1"/>
            <a:r>
              <a:rPr lang="en-US" sz="1800"/>
              <a:t>FEMA encourages…</a:t>
            </a:r>
          </a:p>
          <a:p>
            <a:pPr lvl="2"/>
            <a:r>
              <a:rPr lang="en-US" sz="1600"/>
              <a:t>temperature and health screenings</a:t>
            </a:r>
          </a:p>
          <a:p>
            <a:pPr lvl="2"/>
            <a:r>
              <a:rPr lang="en-US" sz="1600"/>
              <a:t>increased cleaning and disinfection requirements</a:t>
            </a:r>
          </a:p>
          <a:p>
            <a:pPr lvl="2"/>
            <a:r>
              <a:rPr lang="en-US" sz="1600"/>
              <a:t>social distancing:</a:t>
            </a:r>
          </a:p>
          <a:p>
            <a:pPr lvl="3"/>
            <a:r>
              <a:rPr lang="en-US" sz="1600"/>
              <a:t>reduced personnel footprints</a:t>
            </a:r>
          </a:p>
          <a:p>
            <a:pPr lvl="3"/>
            <a:r>
              <a:rPr lang="en-US" sz="1600"/>
              <a:t>transparent barriers as appropriate</a:t>
            </a:r>
          </a:p>
          <a:p>
            <a:pPr lvl="3"/>
            <a:r>
              <a:rPr lang="en-US" sz="1600"/>
              <a:t>labeling interior floor areas</a:t>
            </a:r>
          </a:p>
          <a:p>
            <a:pPr lvl="3"/>
            <a:r>
              <a:rPr lang="en-US" sz="1600"/>
              <a:t>modified personnel plans to assess how many personnel will be deployed to field </a:t>
            </a:r>
          </a:p>
          <a:p>
            <a:pPr lvl="2"/>
            <a:r>
              <a:rPr lang="en-US" sz="1600"/>
              <a:t>PPE and/or cloth face coverings and other supplies (e.g., hand sanitizer, cleaning wipes)</a:t>
            </a:r>
          </a:p>
          <a:p>
            <a:pPr lvl="2"/>
            <a:r>
              <a:rPr lang="en-US" sz="1600"/>
              <a:t>Guidance for individuals who are not cleared to return to work (e.g., persons tested positive for COVID-19 or symptomatic)</a:t>
            </a:r>
          </a:p>
          <a:p>
            <a:pPr lvl="2"/>
            <a:endParaRPr lang="en-US" sz="1800"/>
          </a:p>
        </p:txBody>
      </p:sp>
    </p:spTree>
    <p:extLst>
      <p:ext uri="{BB962C8B-B14F-4D97-AF65-F5344CB8AC3E}">
        <p14:creationId xmlns:p14="http://schemas.microsoft.com/office/powerpoint/2010/main" val="3772437115"/>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BF4C44B-EF40-4C6C-B597-B46FA40542EA}"/>
              </a:ext>
            </a:extLst>
          </p:cNvPr>
          <p:cNvSpPr>
            <a:spLocks noGrp="1"/>
          </p:cNvSpPr>
          <p:nvPr>
            <p:ph type="title"/>
          </p:nvPr>
        </p:nvSpPr>
        <p:spPr/>
        <p:txBody>
          <a:bodyPr/>
          <a:lstStyle/>
          <a:p>
            <a:r>
              <a:rPr lang="en-US"/>
              <a:t>Public Assistance Program Delivery During COVID-19</a:t>
            </a:r>
          </a:p>
        </p:txBody>
      </p:sp>
      <p:sp>
        <p:nvSpPr>
          <p:cNvPr id="3" name="Content Placeholder 2">
            <a:extLst>
              <a:ext uri="{FF2B5EF4-FFF2-40B4-BE49-F238E27FC236}">
                <a16:creationId xmlns:a16="http://schemas.microsoft.com/office/drawing/2014/main" id="{77A32CD7-A514-4AD1-9ACA-E7A05451481A}"/>
              </a:ext>
            </a:extLst>
          </p:cNvPr>
          <p:cNvSpPr>
            <a:spLocks noGrp="1"/>
          </p:cNvSpPr>
          <p:nvPr>
            <p:ph idx="1"/>
          </p:nvPr>
        </p:nvSpPr>
        <p:spPr>
          <a:xfrm>
            <a:off x="349250" y="1417638"/>
            <a:ext cx="8229600" cy="4830762"/>
          </a:xfrm>
        </p:spPr>
        <p:txBody>
          <a:bodyPr/>
          <a:lstStyle/>
          <a:p>
            <a:r>
              <a:rPr lang="en-US"/>
              <a:t>Operational Planning </a:t>
            </a:r>
          </a:p>
          <a:p>
            <a:pPr lvl="1"/>
            <a:r>
              <a:rPr lang="en-US" sz="1800"/>
              <a:t>Applicant Briefings – Encourage virtual briefings </a:t>
            </a:r>
          </a:p>
          <a:p>
            <a:pPr lvl="1"/>
            <a:r>
              <a:rPr lang="en-US" sz="1800"/>
              <a:t>Request for Public Assistance – No change </a:t>
            </a:r>
          </a:p>
          <a:p>
            <a:pPr lvl="1"/>
            <a:r>
              <a:rPr lang="en-US" sz="1800"/>
              <a:t>Staff and Operational Planning – Mix of virtual and, if required, minimized personnel requested </a:t>
            </a:r>
          </a:p>
          <a:p>
            <a:pPr lvl="1"/>
            <a:r>
              <a:rPr lang="en-US" sz="1800"/>
              <a:t>Exploratory Call – No change </a:t>
            </a:r>
          </a:p>
          <a:p>
            <a:pPr lvl="1"/>
            <a:r>
              <a:rPr lang="en-US" sz="1800"/>
              <a:t>Recovery Scoping Meeting – Encourage remote meetings and, if required, minimized personnel presence </a:t>
            </a:r>
          </a:p>
          <a:p>
            <a:r>
              <a:rPr lang="en-US"/>
              <a:t>Damage Intake and Eligibility Analysis </a:t>
            </a:r>
          </a:p>
          <a:p>
            <a:pPr lvl="1"/>
            <a:r>
              <a:rPr lang="en-US" sz="1800"/>
              <a:t>Applicant Engagement – Encourage virtual engagement and, if required, minimized personnel presence </a:t>
            </a:r>
          </a:p>
          <a:p>
            <a:pPr lvl="1"/>
            <a:r>
              <a:rPr lang="en-US" sz="1800"/>
              <a:t>Damage identification, Essential Elements of Information, and Project Formulation – No change </a:t>
            </a:r>
          </a:p>
          <a:p>
            <a:pPr lvl="1"/>
            <a:r>
              <a:rPr lang="en-US" sz="1800"/>
              <a:t>Conducting Site Inspections – Likely encourage virtual/ tabletop inspections with minimized personnel presence </a:t>
            </a:r>
          </a:p>
          <a:p>
            <a:pPr lvl="1"/>
            <a:endParaRPr lang="en-US" sz="1800"/>
          </a:p>
          <a:p>
            <a:pPr marL="0" indent="0">
              <a:buNone/>
            </a:pPr>
            <a:endParaRPr lang="en-US"/>
          </a:p>
        </p:txBody>
      </p:sp>
    </p:spTree>
    <p:extLst>
      <p:ext uri="{BB962C8B-B14F-4D97-AF65-F5344CB8AC3E}">
        <p14:creationId xmlns:p14="http://schemas.microsoft.com/office/powerpoint/2010/main" val="2377309538"/>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BF4C44B-EF40-4C6C-B597-B46FA40542EA}"/>
              </a:ext>
            </a:extLst>
          </p:cNvPr>
          <p:cNvSpPr>
            <a:spLocks noGrp="1"/>
          </p:cNvSpPr>
          <p:nvPr>
            <p:ph type="title"/>
          </p:nvPr>
        </p:nvSpPr>
        <p:spPr/>
        <p:txBody>
          <a:bodyPr/>
          <a:lstStyle/>
          <a:p>
            <a:r>
              <a:rPr lang="en-US"/>
              <a:t>Public Assistance Program Delivery During COVID-19</a:t>
            </a:r>
          </a:p>
        </p:txBody>
      </p:sp>
      <p:sp>
        <p:nvSpPr>
          <p:cNvPr id="3" name="Content Placeholder 2">
            <a:extLst>
              <a:ext uri="{FF2B5EF4-FFF2-40B4-BE49-F238E27FC236}">
                <a16:creationId xmlns:a16="http://schemas.microsoft.com/office/drawing/2014/main" id="{77A32CD7-A514-4AD1-9ACA-E7A05451481A}"/>
              </a:ext>
            </a:extLst>
          </p:cNvPr>
          <p:cNvSpPr>
            <a:spLocks noGrp="1"/>
          </p:cNvSpPr>
          <p:nvPr>
            <p:ph idx="1"/>
          </p:nvPr>
        </p:nvSpPr>
        <p:spPr>
          <a:xfrm>
            <a:off x="349250" y="1417638"/>
            <a:ext cx="8229600" cy="4525962"/>
          </a:xfrm>
        </p:spPr>
        <p:txBody>
          <a:bodyPr/>
          <a:lstStyle/>
          <a:p>
            <a:r>
              <a:rPr lang="en-US"/>
              <a:t>Scoping and Costing  </a:t>
            </a:r>
          </a:p>
          <a:p>
            <a:pPr lvl="1"/>
            <a:r>
              <a:rPr lang="en-US"/>
              <a:t>Grant Development – No change </a:t>
            </a:r>
          </a:p>
          <a:p>
            <a:pPr marL="341313" lvl="1" indent="0">
              <a:buNone/>
            </a:pPr>
            <a:endParaRPr lang="en-US"/>
          </a:p>
          <a:p>
            <a:r>
              <a:rPr lang="en-US"/>
              <a:t>Final Reviews  </a:t>
            </a:r>
          </a:p>
          <a:p>
            <a:pPr lvl="1"/>
            <a:r>
              <a:rPr lang="en-US"/>
              <a:t>Field and Final Reviews – No change </a:t>
            </a:r>
          </a:p>
          <a:p>
            <a:pPr marL="341313" lvl="1" indent="0">
              <a:buNone/>
            </a:pPr>
            <a:endParaRPr lang="en-US"/>
          </a:p>
          <a:p>
            <a:r>
              <a:rPr lang="en-US"/>
              <a:t>Obligation and Recovery Transition  </a:t>
            </a:r>
          </a:p>
          <a:p>
            <a:pPr lvl="1"/>
            <a:r>
              <a:rPr lang="en-US"/>
              <a:t>Project Obligation – No change </a:t>
            </a:r>
          </a:p>
          <a:p>
            <a:pPr lvl="1"/>
            <a:r>
              <a:rPr lang="en-US"/>
              <a:t>Recovery Transition Meeting – Conducted remotely </a:t>
            </a:r>
          </a:p>
          <a:p>
            <a:pPr marL="0" indent="0">
              <a:buNone/>
            </a:pPr>
            <a:endParaRPr lang="en-US"/>
          </a:p>
        </p:txBody>
      </p:sp>
    </p:spTree>
    <p:extLst>
      <p:ext uri="{BB962C8B-B14F-4D97-AF65-F5344CB8AC3E}">
        <p14:creationId xmlns:p14="http://schemas.microsoft.com/office/powerpoint/2010/main" val="2866857013"/>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76D9B0-DB4D-4D47-9EE1-B9D99968B369}"/>
              </a:ext>
            </a:extLst>
          </p:cNvPr>
          <p:cNvSpPr>
            <a:spLocks noGrp="1"/>
          </p:cNvSpPr>
          <p:nvPr>
            <p:ph type="title"/>
          </p:nvPr>
        </p:nvSpPr>
        <p:spPr/>
        <p:txBody>
          <a:bodyPr/>
          <a:lstStyle/>
          <a:p>
            <a:r>
              <a:rPr lang="en-US"/>
              <a:t>Hurricane Recovery &amp; COVID-19</a:t>
            </a:r>
          </a:p>
        </p:txBody>
      </p:sp>
      <p:sp>
        <p:nvSpPr>
          <p:cNvPr id="3" name="Content Placeholder 2">
            <a:extLst>
              <a:ext uri="{FF2B5EF4-FFF2-40B4-BE49-F238E27FC236}">
                <a16:creationId xmlns:a16="http://schemas.microsoft.com/office/drawing/2014/main" id="{1DD969BF-268B-42AF-A542-CAE833F98A24}"/>
              </a:ext>
            </a:extLst>
          </p:cNvPr>
          <p:cNvSpPr>
            <a:spLocks noGrp="1"/>
          </p:cNvSpPr>
          <p:nvPr>
            <p:ph idx="1"/>
          </p:nvPr>
        </p:nvSpPr>
        <p:spPr>
          <a:xfrm>
            <a:off x="349250" y="1524000"/>
            <a:ext cx="8229600" cy="4419600"/>
          </a:xfrm>
        </p:spPr>
        <p:txBody>
          <a:bodyPr/>
          <a:lstStyle/>
          <a:p>
            <a:r>
              <a:rPr lang="en-US"/>
              <a:t>With respect to power, FEMA specifically asks SLTT governments to consider:</a:t>
            </a:r>
          </a:p>
          <a:p>
            <a:pPr marL="0" indent="0">
              <a:buNone/>
            </a:pPr>
            <a:endParaRPr lang="en-US"/>
          </a:p>
          <a:p>
            <a:pPr marL="0" indent="0" algn="ctr">
              <a:buNone/>
            </a:pPr>
            <a:r>
              <a:rPr lang="en-US" i="1">
                <a:solidFill>
                  <a:srgbClr val="006983"/>
                </a:solidFill>
              </a:rPr>
              <a:t>Does your plan for potential emergency repairs for energy infrastructure account for COVID-19 social distancing or PPE needs? </a:t>
            </a:r>
          </a:p>
          <a:p>
            <a:endParaRPr lang="en-US"/>
          </a:p>
          <a:p>
            <a:r>
              <a:rPr lang="en-US"/>
              <a:t>But, FEMA does not expressly address whether these increased costs will be eligible for Public Assistance reimbursement</a:t>
            </a:r>
          </a:p>
          <a:p>
            <a:endParaRPr lang="en-US"/>
          </a:p>
          <a:p>
            <a:r>
              <a:rPr lang="en-US"/>
              <a:t>Recommendation:  revise labor policies to require precautions against viral infections</a:t>
            </a:r>
          </a:p>
          <a:p>
            <a:pPr lvl="1"/>
            <a:r>
              <a:rPr lang="en-US" sz="1800"/>
              <a:t>Creates “legal responsibility” for the cost</a:t>
            </a:r>
          </a:p>
          <a:p>
            <a:pPr lvl="1"/>
            <a:r>
              <a:rPr lang="en-US" sz="1800"/>
              <a:t>Creates applicable protocols regardless of availability of federal funding</a:t>
            </a:r>
          </a:p>
          <a:p>
            <a:endParaRPr lang="en-US"/>
          </a:p>
        </p:txBody>
      </p:sp>
    </p:spTree>
    <p:extLst>
      <p:ext uri="{BB962C8B-B14F-4D97-AF65-F5344CB8AC3E}">
        <p14:creationId xmlns:p14="http://schemas.microsoft.com/office/powerpoint/2010/main" val="323682706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76D9B0-DB4D-4D47-9EE1-B9D99968B369}"/>
              </a:ext>
            </a:extLst>
          </p:cNvPr>
          <p:cNvSpPr>
            <a:spLocks noGrp="1"/>
          </p:cNvSpPr>
          <p:nvPr>
            <p:ph type="title"/>
          </p:nvPr>
        </p:nvSpPr>
        <p:spPr/>
        <p:txBody>
          <a:bodyPr/>
          <a:lstStyle/>
          <a:p>
            <a:r>
              <a:rPr lang="en-US"/>
              <a:t>Addendum to Mutual Aid Agreement</a:t>
            </a:r>
          </a:p>
        </p:txBody>
      </p:sp>
      <p:sp>
        <p:nvSpPr>
          <p:cNvPr id="3" name="Content Placeholder 2">
            <a:extLst>
              <a:ext uri="{FF2B5EF4-FFF2-40B4-BE49-F238E27FC236}">
                <a16:creationId xmlns:a16="http://schemas.microsoft.com/office/drawing/2014/main" id="{1DD969BF-268B-42AF-A542-CAE833F98A24}"/>
              </a:ext>
            </a:extLst>
          </p:cNvPr>
          <p:cNvSpPr>
            <a:spLocks noGrp="1"/>
          </p:cNvSpPr>
          <p:nvPr>
            <p:ph idx="1"/>
          </p:nvPr>
        </p:nvSpPr>
        <p:spPr>
          <a:xfrm>
            <a:off x="349250" y="1524000"/>
            <a:ext cx="8229600" cy="4419600"/>
          </a:xfrm>
        </p:spPr>
        <p:txBody>
          <a:bodyPr/>
          <a:lstStyle/>
          <a:p>
            <a:pPr lvl="1"/>
            <a:r>
              <a:rPr lang="en-US"/>
              <a:t>Screening</a:t>
            </a:r>
          </a:p>
          <a:p>
            <a:pPr lvl="2"/>
            <a:r>
              <a:rPr lang="en-US"/>
              <a:t>Prior to deployment</a:t>
            </a:r>
          </a:p>
          <a:p>
            <a:pPr lvl="2"/>
            <a:r>
              <a:rPr lang="en-US"/>
              <a:t>Upon arrival</a:t>
            </a:r>
          </a:p>
          <a:p>
            <a:pPr lvl="2"/>
            <a:r>
              <a:rPr lang="en-US"/>
              <a:t>Before each shift</a:t>
            </a:r>
          </a:p>
          <a:p>
            <a:pPr lvl="2"/>
            <a:r>
              <a:rPr lang="en-US"/>
              <a:t>Fever = no work</a:t>
            </a:r>
          </a:p>
          <a:p>
            <a:pPr lvl="2"/>
            <a:r>
              <a:rPr lang="en-US"/>
              <a:t>Fever = individual sent home or isolated where deployed</a:t>
            </a:r>
          </a:p>
          <a:p>
            <a:pPr lvl="2"/>
            <a:r>
              <a:rPr lang="en-US"/>
              <a:t>Fever = related crew isolated where deployed</a:t>
            </a:r>
          </a:p>
          <a:p>
            <a:pPr lvl="1"/>
            <a:r>
              <a:rPr lang="en-US"/>
              <a:t>Advance discussion of quarantine/travel restrictions</a:t>
            </a:r>
          </a:p>
          <a:p>
            <a:pPr lvl="2"/>
            <a:r>
              <a:rPr lang="en-US"/>
              <a:t>Isolation while working?</a:t>
            </a:r>
          </a:p>
          <a:p>
            <a:pPr lvl="2"/>
            <a:r>
              <a:rPr lang="en-US"/>
              <a:t>Isolation while non working?</a:t>
            </a:r>
          </a:p>
          <a:p>
            <a:pPr lvl="2"/>
            <a:r>
              <a:rPr lang="en-US"/>
              <a:t>Spotters</a:t>
            </a:r>
          </a:p>
          <a:p>
            <a:pPr lvl="2"/>
            <a:r>
              <a:rPr lang="en-US"/>
              <a:t>Social distancing, including tailgate meetings</a:t>
            </a:r>
          </a:p>
          <a:p>
            <a:pPr lvl="2"/>
            <a:endParaRPr lang="en-US"/>
          </a:p>
        </p:txBody>
      </p:sp>
    </p:spTree>
    <p:extLst>
      <p:ext uri="{BB962C8B-B14F-4D97-AF65-F5344CB8AC3E}">
        <p14:creationId xmlns:p14="http://schemas.microsoft.com/office/powerpoint/2010/main" val="3491687494"/>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76D9B0-DB4D-4D47-9EE1-B9D99968B369}"/>
              </a:ext>
            </a:extLst>
          </p:cNvPr>
          <p:cNvSpPr>
            <a:spLocks noGrp="1"/>
          </p:cNvSpPr>
          <p:nvPr>
            <p:ph type="title"/>
          </p:nvPr>
        </p:nvSpPr>
        <p:spPr/>
        <p:txBody>
          <a:bodyPr/>
          <a:lstStyle/>
          <a:p>
            <a:r>
              <a:rPr lang="en-US"/>
              <a:t>Addendum to Mutual Aid Agreement</a:t>
            </a:r>
          </a:p>
        </p:txBody>
      </p:sp>
      <p:sp>
        <p:nvSpPr>
          <p:cNvPr id="3" name="Content Placeholder 2">
            <a:extLst>
              <a:ext uri="{FF2B5EF4-FFF2-40B4-BE49-F238E27FC236}">
                <a16:creationId xmlns:a16="http://schemas.microsoft.com/office/drawing/2014/main" id="{1DD969BF-268B-42AF-A542-CAE833F98A24}"/>
              </a:ext>
            </a:extLst>
          </p:cNvPr>
          <p:cNvSpPr>
            <a:spLocks noGrp="1"/>
          </p:cNvSpPr>
          <p:nvPr>
            <p:ph idx="1"/>
          </p:nvPr>
        </p:nvSpPr>
        <p:spPr>
          <a:xfrm>
            <a:off x="349250" y="1295400"/>
            <a:ext cx="8229600" cy="5287962"/>
          </a:xfrm>
        </p:spPr>
        <p:txBody>
          <a:bodyPr/>
          <a:lstStyle/>
          <a:p>
            <a:pPr lvl="1"/>
            <a:r>
              <a:rPr lang="en-US"/>
              <a:t>If quarantine is required upon return home, who pays?</a:t>
            </a:r>
          </a:p>
          <a:p>
            <a:pPr lvl="2"/>
            <a:r>
              <a:rPr lang="en-US"/>
              <a:t>Lost time, PTO, other direct costs</a:t>
            </a:r>
          </a:p>
          <a:p>
            <a:pPr lvl="1"/>
            <a:r>
              <a:rPr lang="en-US"/>
              <a:t>Costs related to illness contracted while delivering mutual aid:</a:t>
            </a:r>
          </a:p>
          <a:p>
            <a:pPr lvl="2"/>
            <a:r>
              <a:rPr lang="en-US"/>
              <a:t>Hotel</a:t>
            </a:r>
          </a:p>
          <a:p>
            <a:pPr lvl="2"/>
            <a:r>
              <a:rPr lang="en-US"/>
              <a:t>Meals</a:t>
            </a:r>
          </a:p>
          <a:p>
            <a:pPr lvl="2"/>
            <a:r>
              <a:rPr lang="en-US"/>
              <a:t>Time</a:t>
            </a:r>
          </a:p>
          <a:p>
            <a:pPr lvl="2"/>
            <a:r>
              <a:rPr lang="en-US"/>
              <a:t>Separate travel costs</a:t>
            </a:r>
          </a:p>
          <a:p>
            <a:pPr lvl="1"/>
            <a:r>
              <a:rPr lang="en-US"/>
              <a:t>Costs related to illness presenting within 2 weeks of delivering mutual aid:</a:t>
            </a:r>
          </a:p>
          <a:p>
            <a:pPr lvl="2"/>
            <a:r>
              <a:rPr lang="en-US"/>
              <a:t>Lost time, PTO, other direct costs</a:t>
            </a:r>
          </a:p>
          <a:p>
            <a:pPr lvl="1"/>
            <a:r>
              <a:rPr lang="en-US"/>
              <a:t>PPE and Disinfectants</a:t>
            </a:r>
          </a:p>
          <a:p>
            <a:pPr lvl="2"/>
            <a:r>
              <a:rPr lang="en-US"/>
              <a:t>Who provides/pays for it?</a:t>
            </a:r>
          </a:p>
          <a:p>
            <a:pPr lvl="2"/>
            <a:r>
              <a:rPr lang="en-US"/>
              <a:t>When must it be used?</a:t>
            </a:r>
          </a:p>
          <a:p>
            <a:pPr lvl="1"/>
            <a:r>
              <a:rPr lang="en-US"/>
              <a:t>Enforcement – who is responsible for discipline?</a:t>
            </a:r>
          </a:p>
          <a:p>
            <a:pPr lvl="2"/>
            <a:endParaRPr lang="en-US"/>
          </a:p>
        </p:txBody>
      </p:sp>
    </p:spTree>
    <p:extLst>
      <p:ext uri="{BB962C8B-B14F-4D97-AF65-F5344CB8AC3E}">
        <p14:creationId xmlns:p14="http://schemas.microsoft.com/office/powerpoint/2010/main" val="583815861"/>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US"/>
              <a:t>Today’s Agenda</a:t>
            </a:r>
          </a:p>
        </p:txBody>
      </p:sp>
      <p:sp>
        <p:nvSpPr>
          <p:cNvPr id="5" name="Content Placeholder 4">
            <a:extLst>
              <a:ext uri="{FF2B5EF4-FFF2-40B4-BE49-F238E27FC236}">
                <a16:creationId xmlns:a16="http://schemas.microsoft.com/office/drawing/2014/main" id="{184D8BDC-805F-4885-9FFF-11F00353FE6B}"/>
              </a:ext>
            </a:extLst>
          </p:cNvPr>
          <p:cNvSpPr>
            <a:spLocks noGrp="1"/>
          </p:cNvSpPr>
          <p:nvPr>
            <p:ph idx="1"/>
          </p:nvPr>
        </p:nvSpPr>
        <p:spPr/>
        <p:txBody>
          <a:bodyPr/>
          <a:lstStyle/>
          <a:p>
            <a:r>
              <a:rPr lang="en-US"/>
              <a:t>Follow Up from Session 1: Procurement</a:t>
            </a:r>
          </a:p>
          <a:p>
            <a:pPr lvl="1"/>
            <a:r>
              <a:rPr lang="en-US"/>
              <a:t>Cost or Price Analysis Worksheet</a:t>
            </a:r>
          </a:p>
          <a:p>
            <a:pPr lvl="1"/>
            <a:r>
              <a:rPr lang="en-US"/>
              <a:t>FEMA Required Contract Provisions Template</a:t>
            </a:r>
          </a:p>
          <a:p>
            <a:pPr lvl="1"/>
            <a:r>
              <a:rPr lang="en-US"/>
              <a:t>Quick Reference Guide </a:t>
            </a:r>
          </a:p>
          <a:p>
            <a:r>
              <a:rPr lang="en-US"/>
              <a:t>Mutual Aid Requirements</a:t>
            </a:r>
          </a:p>
          <a:p>
            <a:r>
              <a:rPr lang="en-US"/>
              <a:t>COVID-19 Considerations</a:t>
            </a:r>
          </a:p>
          <a:p>
            <a:r>
              <a:rPr lang="en-US"/>
              <a:t>Q&amp;A</a:t>
            </a:r>
          </a:p>
        </p:txBody>
      </p:sp>
    </p:spTree>
    <p:extLst>
      <p:ext uri="{BB962C8B-B14F-4D97-AF65-F5344CB8AC3E}">
        <p14:creationId xmlns:p14="http://schemas.microsoft.com/office/powerpoint/2010/main" val="2978970317"/>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76D9B0-DB4D-4D47-9EE1-B9D99968B369}"/>
              </a:ext>
            </a:extLst>
          </p:cNvPr>
          <p:cNvSpPr>
            <a:spLocks noGrp="1"/>
          </p:cNvSpPr>
          <p:nvPr>
            <p:ph type="title"/>
          </p:nvPr>
        </p:nvSpPr>
        <p:spPr/>
        <p:txBody>
          <a:bodyPr/>
          <a:lstStyle/>
          <a:p>
            <a:r>
              <a:rPr lang="en-US"/>
              <a:t>Addendum to Mutual Aid Agreement</a:t>
            </a:r>
          </a:p>
        </p:txBody>
      </p:sp>
      <p:sp>
        <p:nvSpPr>
          <p:cNvPr id="3" name="Content Placeholder 2">
            <a:extLst>
              <a:ext uri="{FF2B5EF4-FFF2-40B4-BE49-F238E27FC236}">
                <a16:creationId xmlns:a16="http://schemas.microsoft.com/office/drawing/2014/main" id="{1DD969BF-268B-42AF-A542-CAE833F98A24}"/>
              </a:ext>
            </a:extLst>
          </p:cNvPr>
          <p:cNvSpPr>
            <a:spLocks noGrp="1"/>
          </p:cNvSpPr>
          <p:nvPr>
            <p:ph idx="1"/>
          </p:nvPr>
        </p:nvSpPr>
        <p:spPr>
          <a:xfrm>
            <a:off x="349250" y="1295400"/>
            <a:ext cx="8229600" cy="4648200"/>
          </a:xfrm>
        </p:spPr>
        <p:txBody>
          <a:bodyPr/>
          <a:lstStyle/>
          <a:p>
            <a:pPr>
              <a:spcAft>
                <a:spcPts val="1200"/>
              </a:spcAft>
            </a:pPr>
            <a:r>
              <a:rPr lang="en-US">
                <a:solidFill>
                  <a:srgbClr val="006983"/>
                </a:solidFill>
              </a:rPr>
              <a:t>Some of these costs may not be reimbursed</a:t>
            </a:r>
          </a:p>
          <a:p>
            <a:pPr>
              <a:spcAft>
                <a:spcPts val="1200"/>
              </a:spcAft>
            </a:pPr>
            <a:r>
              <a:rPr lang="en-US"/>
              <a:t>Remember, eligible costs are:</a:t>
            </a:r>
          </a:p>
          <a:p>
            <a:pPr lvl="1">
              <a:spcAft>
                <a:spcPts val="1200"/>
              </a:spcAft>
            </a:pPr>
            <a:r>
              <a:rPr lang="en-US"/>
              <a:t>Directly tied to the performance of eligible work;</a:t>
            </a:r>
          </a:p>
          <a:p>
            <a:pPr lvl="1">
              <a:spcAft>
                <a:spcPts val="1200"/>
              </a:spcAft>
            </a:pPr>
            <a:r>
              <a:rPr lang="en-US"/>
              <a:t>Adequately documented;</a:t>
            </a:r>
          </a:p>
          <a:p>
            <a:pPr lvl="1">
              <a:spcAft>
                <a:spcPts val="1200"/>
              </a:spcAft>
            </a:pPr>
            <a:r>
              <a:rPr lang="en-US"/>
              <a:t>Authorized and not prohibited under Federal or SLTT government laws or regulations;</a:t>
            </a:r>
          </a:p>
          <a:p>
            <a:pPr lvl="1">
              <a:spcAft>
                <a:spcPts val="1200"/>
              </a:spcAft>
            </a:pPr>
            <a:r>
              <a:rPr lang="en-US"/>
              <a:t>Consistent with the Applicant’s internal policies, regulations, and procedures that apply uniformly to both Federal awards and other activities of the Applicant; and</a:t>
            </a:r>
          </a:p>
          <a:p>
            <a:pPr lvl="1">
              <a:spcAft>
                <a:spcPts val="1200"/>
              </a:spcAft>
            </a:pPr>
            <a:r>
              <a:rPr lang="en-US"/>
              <a:t>Necessary and reasonable to accomplish the work properly and efficiently.</a:t>
            </a:r>
          </a:p>
        </p:txBody>
      </p:sp>
    </p:spTree>
    <p:extLst>
      <p:ext uri="{BB962C8B-B14F-4D97-AF65-F5344CB8AC3E}">
        <p14:creationId xmlns:p14="http://schemas.microsoft.com/office/powerpoint/2010/main" val="269384530"/>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76D9B0-DB4D-4D47-9EE1-B9D99968B369}"/>
              </a:ext>
            </a:extLst>
          </p:cNvPr>
          <p:cNvSpPr>
            <a:spLocks noGrp="1"/>
          </p:cNvSpPr>
          <p:nvPr>
            <p:ph type="title"/>
          </p:nvPr>
        </p:nvSpPr>
        <p:spPr/>
        <p:txBody>
          <a:bodyPr/>
          <a:lstStyle/>
          <a:p>
            <a:r>
              <a:rPr lang="en-US"/>
              <a:t>Support for Reimbursement of Increased Costs</a:t>
            </a:r>
          </a:p>
        </p:txBody>
      </p:sp>
      <p:sp>
        <p:nvSpPr>
          <p:cNvPr id="3" name="Content Placeholder 2">
            <a:extLst>
              <a:ext uri="{FF2B5EF4-FFF2-40B4-BE49-F238E27FC236}">
                <a16:creationId xmlns:a16="http://schemas.microsoft.com/office/drawing/2014/main" id="{1DD969BF-268B-42AF-A542-CAE833F98A24}"/>
              </a:ext>
            </a:extLst>
          </p:cNvPr>
          <p:cNvSpPr>
            <a:spLocks noGrp="1"/>
          </p:cNvSpPr>
          <p:nvPr>
            <p:ph idx="1"/>
          </p:nvPr>
        </p:nvSpPr>
        <p:spPr>
          <a:xfrm>
            <a:off x="349250" y="1295400"/>
            <a:ext cx="8229600" cy="4648200"/>
          </a:xfrm>
        </p:spPr>
        <p:txBody>
          <a:bodyPr/>
          <a:lstStyle/>
          <a:p>
            <a:pPr>
              <a:spcAft>
                <a:spcPts val="1200"/>
              </a:spcAft>
            </a:pPr>
            <a:r>
              <a:rPr lang="en-US"/>
              <a:t>Ongoing efforts of FECA and NRECA to confirm eligibility</a:t>
            </a:r>
          </a:p>
          <a:p>
            <a:pPr>
              <a:spcAft>
                <a:spcPts val="1200"/>
              </a:spcAft>
            </a:pPr>
            <a:r>
              <a:rPr lang="en-US"/>
              <a:t>Recommend the Requesting and Providing Entity execute an Addendum to confirm who is responsible for paying the increased costs</a:t>
            </a:r>
          </a:p>
          <a:p>
            <a:pPr>
              <a:spcAft>
                <a:spcPts val="1200"/>
              </a:spcAft>
            </a:pPr>
            <a:r>
              <a:rPr lang="en-US"/>
              <a:t>Document that costs are necessary and reasonable:</a:t>
            </a:r>
          </a:p>
          <a:p>
            <a:pPr lvl="1">
              <a:spcAft>
                <a:spcPts val="1200"/>
              </a:spcAft>
            </a:pPr>
            <a:r>
              <a:rPr lang="en-US"/>
              <a:t>Keep documentation of state and local health orders</a:t>
            </a:r>
          </a:p>
          <a:p>
            <a:pPr lvl="1">
              <a:spcAft>
                <a:spcPts val="1200"/>
              </a:spcAft>
            </a:pPr>
            <a:r>
              <a:rPr lang="en-US"/>
              <a:t>Document cost analysis: costs must be reasonable including increased costs you have agreed to pay</a:t>
            </a:r>
          </a:p>
          <a:p>
            <a:pPr lvl="1">
              <a:spcAft>
                <a:spcPts val="1200"/>
              </a:spcAft>
            </a:pPr>
            <a:r>
              <a:rPr lang="en-US"/>
              <a:t>Document availability and pricing of contractors</a:t>
            </a:r>
          </a:p>
          <a:p>
            <a:pPr lvl="1">
              <a:spcAft>
                <a:spcPts val="1200"/>
              </a:spcAft>
            </a:pPr>
            <a:r>
              <a:rPr lang="en-US"/>
              <a:t>Consider timing, document necessity using system status </a:t>
            </a:r>
          </a:p>
          <a:p>
            <a:pPr marL="0" indent="0">
              <a:spcAft>
                <a:spcPts val="1200"/>
              </a:spcAft>
              <a:buNone/>
            </a:pPr>
            <a:endParaRPr lang="en-US"/>
          </a:p>
        </p:txBody>
      </p:sp>
    </p:spTree>
    <p:extLst>
      <p:ext uri="{BB962C8B-B14F-4D97-AF65-F5344CB8AC3E}">
        <p14:creationId xmlns:p14="http://schemas.microsoft.com/office/powerpoint/2010/main" val="3708319050"/>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1442" name="Title 1"/>
          <p:cNvSpPr>
            <a:spLocks noGrp="1"/>
          </p:cNvSpPr>
          <p:nvPr>
            <p:ph type="title"/>
          </p:nvPr>
        </p:nvSpPr>
        <p:spPr/>
        <p:txBody>
          <a:bodyPr/>
          <a:lstStyle>
            <a:defPPr>
              <a:defRPr kern="1200"/>
            </a:defPPr>
          </a:lstStyle>
          <a:p>
            <a:r>
              <a:rPr lang="en-US" altLang="en-US">
                <a:latin typeface="Arial"/>
                <a:cs typeface="Arial"/>
              </a:rPr>
              <a:t>Questions?</a:t>
            </a:r>
            <a:endParaRPr lang="en-US" altLang="en-US" b="0">
              <a:latin typeface="Arial"/>
              <a:cs typeface="Arial"/>
            </a:endParaRPr>
          </a:p>
        </p:txBody>
      </p:sp>
      <p:sp>
        <p:nvSpPr>
          <p:cNvPr id="61443" name="Subtitle 2"/>
          <p:cNvSpPr>
            <a:spLocks noGrp="1"/>
          </p:cNvSpPr>
          <p:nvPr>
            <p:ph idx="1"/>
          </p:nvPr>
        </p:nvSpPr>
        <p:spPr/>
        <p:txBody>
          <a:bodyPr anchor="ctr"/>
          <a:lstStyle>
            <a:defPPr>
              <a:defRPr kern="1200"/>
            </a:defPPr>
          </a:lstStyle>
          <a:p>
            <a:pPr marL="0" indent="0" eaLnBrk="1" hangingPunct="1">
              <a:buFontTx/>
              <a:buNone/>
            </a:pPr>
            <a:endParaRPr lang="en-US" altLang="en-US" b="1">
              <a:latin typeface="Arial"/>
              <a:cs typeface="Arial"/>
            </a:endParaRPr>
          </a:p>
          <a:p>
            <a:pPr marL="0" indent="0" eaLnBrk="1" hangingPunct="1">
              <a:buFontTx/>
              <a:buNone/>
            </a:pPr>
            <a:r>
              <a:rPr lang="en-US" altLang="en-US">
                <a:latin typeface="Arial"/>
                <a:cs typeface="Arial"/>
              </a:rPr>
              <a:t>			</a:t>
            </a:r>
          </a:p>
        </p:txBody>
      </p:sp>
      <p:pic>
        <p:nvPicPr>
          <p:cNvPr id="3" name="Picture 2">
            <a:extLst>
              <a:ext uri="{FF2B5EF4-FFF2-40B4-BE49-F238E27FC236}">
                <a16:creationId xmlns:a16="http://schemas.microsoft.com/office/drawing/2014/main" id="{B0B162F3-E58E-4020-AB99-EA594D569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550" y="1833562"/>
            <a:ext cx="5168900" cy="3876675"/>
          </a:xfrm>
          <a:prstGeom prst="rect">
            <a:avLst/>
          </a:prstGeom>
        </p:spPr>
      </p:pic>
    </p:spTree>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074" name="Title 1"/>
          <p:cNvSpPr>
            <a:spLocks noGrp="1"/>
          </p:cNvSpPr>
          <p:nvPr>
            <p:ph type="ctrTitle" sz="quarter"/>
          </p:nvPr>
        </p:nvSpPr>
        <p:spPr>
          <a:xfrm>
            <a:off x="457200" y="228600"/>
            <a:ext cx="8229600" cy="1468437"/>
          </a:xfrm>
        </p:spPr>
        <p:txBody>
          <a:bodyPr/>
          <a:lstStyle/>
          <a:p>
            <a:r>
              <a:rPr lang="en-US" altLang="en-US" sz="2800">
                <a:latin typeface="Arial"/>
                <a:cs typeface="Arial"/>
              </a:rPr>
              <a:t>PREPARING FOR HURRICANE SEASON</a:t>
            </a:r>
            <a:br>
              <a:rPr lang="en-US" altLang="en-US" sz="2800">
                <a:latin typeface="Arial"/>
                <a:cs typeface="Arial"/>
              </a:rPr>
            </a:br>
            <a:r>
              <a:rPr lang="en-US" altLang="en-US" sz="2000">
                <a:latin typeface="Arial"/>
                <a:cs typeface="Arial"/>
              </a:rPr>
              <a:t>Obtaining and Keeping Your FEMA Reimbursement:</a:t>
            </a:r>
            <a:br>
              <a:rPr lang="en-US" altLang="en-US" sz="2000">
                <a:latin typeface="Arial"/>
                <a:cs typeface="Arial"/>
              </a:rPr>
            </a:br>
            <a:r>
              <a:rPr lang="en-US" altLang="en-US" sz="2000">
                <a:latin typeface="Arial"/>
                <a:cs typeface="Arial"/>
              </a:rPr>
              <a:t>Mutual Aid and COVID-19 Considerations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727135"/>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4C99FA79-E2C7-44AD-BACC-CE37B23509DF}"/>
              </a:ext>
            </a:extLst>
          </p:cNvPr>
          <p:cNvPicPr>
            <a:picLocks noChangeAspect="1"/>
          </p:cNvPicPr>
          <p:nvPr/>
        </p:nvPicPr>
        <p:blipFill>
          <a:blip r:embed="rId4">
            <a:extLst>
              <a:ext uri="{28A0092B-C50C-407E-A947-70E740481C1C}">
                <a14:useLocalDpi xmlns:a14="http://schemas.microsoft.com/office/drawing/2010/main" val="0"/>
              </a:ext>
            </a:extLst>
          </a:blip>
          <a:srcRect b="22180"/>
          <a:stretch>
            <a:fillRect/>
          </a:stretch>
        </p:blipFill>
        <p:spPr>
          <a:xfrm>
            <a:off x="1869050" y="3575513"/>
            <a:ext cx="1463040" cy="1423179"/>
          </a:xfrm>
          <a:prstGeom prst="ellipse">
            <a:avLst/>
          </a:prstGeom>
          <a:ln w="63500" cap="rnd">
            <a:noFill/>
          </a:ln>
          <a:effectLst/>
        </p:spPr>
      </p:pic>
      <p:sp>
        <p:nvSpPr>
          <p:cNvPr id="3" name="Rectangle 2">
            <a:extLst>
              <a:ext uri="{FF2B5EF4-FFF2-40B4-BE49-F238E27FC236}">
                <a16:creationId xmlns:a16="http://schemas.microsoft.com/office/drawing/2014/main" id="{2A8FB7A4-6DDA-45B9-89E9-19EBBB7DC2AB}"/>
              </a:ext>
            </a:extLst>
          </p:cNvPr>
          <p:cNvSpPr/>
          <p:nvPr/>
        </p:nvSpPr>
        <p:spPr>
          <a:xfrm>
            <a:off x="886070" y="5081986"/>
            <a:ext cx="3429000"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000000"/>
                </a:solidFill>
                <a:effectLst/>
                <a:uLnTx/>
                <a:uFillTx/>
                <a:latin typeface="Arial"/>
                <a:ea typeface="+mn-ea"/>
                <a:cs typeface="Arial"/>
              </a:rPr>
              <a:t>Wendy Huff Ellard</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000000"/>
                </a:solidFill>
                <a:effectLst/>
                <a:uLnTx/>
                <a:uFillTx/>
                <a:latin typeface="Arial"/>
                <a:ea typeface="+mn-ea"/>
                <a:cs typeface="Arial"/>
              </a:rPr>
              <a:t>601.969.4681</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000000"/>
                </a:solidFill>
                <a:effectLst/>
                <a:uLnTx/>
                <a:uFillTx/>
                <a:latin typeface="Arial"/>
                <a:ea typeface="+mn-ea"/>
                <a:cs typeface="Arial"/>
              </a:rPr>
              <a:t>wellard@bakerdonelson.com </a:t>
            </a:r>
          </a:p>
        </p:txBody>
      </p:sp>
      <p:sp>
        <p:nvSpPr>
          <p:cNvPr id="5" name="Rectangle 4">
            <a:extLst>
              <a:ext uri="{FF2B5EF4-FFF2-40B4-BE49-F238E27FC236}">
                <a16:creationId xmlns:a16="http://schemas.microsoft.com/office/drawing/2014/main" id="{01B2484E-AF03-4FC6-AEB8-DA75F7601977}"/>
              </a:ext>
            </a:extLst>
          </p:cNvPr>
          <p:cNvSpPr/>
          <p:nvPr/>
        </p:nvSpPr>
        <p:spPr>
          <a:xfrm>
            <a:off x="4724400" y="5081986"/>
            <a:ext cx="3733800"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0000"/>
                </a:solidFill>
                <a:effectLst/>
                <a:uLnTx/>
                <a:uFillTx/>
                <a:latin typeface="Arial"/>
                <a:ea typeface="+mn-ea"/>
                <a:cs typeface="Arial"/>
              </a:rPr>
              <a:t>Michelle Zaltsberg</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0000"/>
                </a:solidFill>
                <a:effectLst/>
                <a:uLnTx/>
                <a:uFillTx/>
                <a:latin typeface="Arial"/>
                <a:ea typeface="+mn-ea"/>
                <a:cs typeface="Arial"/>
              </a:rPr>
              <a:t>407.367.5433</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sng" strike="noStrike" kern="1200" cap="none" spc="0" normalizeH="0" baseline="0" noProof="0" err="1">
                <a:ln>
                  <a:noFill/>
                </a:ln>
                <a:solidFill>
                  <a:srgbClr val="D52B1E"/>
                </a:solidFill>
                <a:effectLst/>
                <a:uLnTx/>
                <a:uFillTx/>
                <a:latin typeface="Arial"/>
                <a:ea typeface="+mn-ea"/>
                <a:cs typeface="Arial"/>
              </a:rPr>
              <a:t>mzaltsberg@bakerdonelson.com</a:t>
            </a:r>
          </a:p>
        </p:txBody>
      </p:sp>
      <p:pic>
        <p:nvPicPr>
          <p:cNvPr id="9" name="Picture 11">
            <a:extLst>
              <a:ext uri="{FF2B5EF4-FFF2-40B4-BE49-F238E27FC236}">
                <a16:creationId xmlns:a16="http://schemas.microsoft.com/office/drawing/2014/main" id="{4B79B35A-47EC-415C-89BE-57D7480BCA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11912" y="3586399"/>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651007"/>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FEMA Guidance</a:t>
            </a:r>
          </a:p>
        </p:txBody>
      </p:sp>
      <p:sp>
        <p:nvSpPr>
          <p:cNvPr id="3" name="Content Placeholder 2"/>
          <p:cNvSpPr>
            <a:spLocks noGrp="1"/>
          </p:cNvSpPr>
          <p:nvPr>
            <p:ph idx="1"/>
          </p:nvPr>
        </p:nvSpPr>
        <p:spPr>
          <a:xfrm>
            <a:off x="349250" y="1295400"/>
            <a:ext cx="8229600" cy="4648200"/>
          </a:xfrm>
        </p:spPr>
        <p:txBody>
          <a:bodyPr/>
          <a:lstStyle>
            <a:defPPr>
              <a:defRPr kern="1200"/>
            </a:defPPr>
          </a:lstStyle>
          <a:p>
            <a:r>
              <a:rPr lang="en-US" sz="2400" b="1">
                <a:solidFill>
                  <a:srgbClr val="000000"/>
                </a:solidFill>
                <a:ea typeface="+mj-ea"/>
              </a:rPr>
              <a:t>FEMA’s Public Assistance Program and Policy Guide</a:t>
            </a:r>
          </a:p>
          <a:p>
            <a:pPr lvl="1"/>
            <a:r>
              <a:rPr lang="en-US" sz="2400" b="1">
                <a:solidFill>
                  <a:srgbClr val="000000"/>
                </a:solidFill>
                <a:ea typeface="+mj-ea"/>
              </a:rPr>
              <a:t>Version 4 - Effective June 1, 2020</a:t>
            </a:r>
          </a:p>
          <a:p>
            <a:endParaRPr lang="en-US" sz="2400" b="1">
              <a:solidFill>
                <a:srgbClr val="000000"/>
              </a:solidFill>
              <a:ea typeface="+mj-ea"/>
            </a:endParaRPr>
          </a:p>
          <a:p>
            <a:r>
              <a:rPr lang="en-US" sz="2400" b="1">
                <a:solidFill>
                  <a:srgbClr val="000000"/>
                </a:solidFill>
                <a:ea typeface="+mj-ea"/>
              </a:rPr>
              <a:t>FEMA Policy 9523.6 – Mutual Aid Agreement for Public Assistance and Fire Management Assistance (2012 – 2016)</a:t>
            </a:r>
          </a:p>
          <a:p>
            <a:pPr lvl="1"/>
            <a:r>
              <a:rPr lang="en-US" sz="2400" b="1">
                <a:solidFill>
                  <a:srgbClr val="000000"/>
                </a:solidFill>
                <a:ea typeface="+mj-ea"/>
              </a:rPr>
              <a:t>ARCHIVED, but informative</a:t>
            </a:r>
          </a:p>
          <a:p>
            <a:pPr lvl="1"/>
            <a:endParaRPr lang="en-US" sz="2400" b="1">
              <a:solidFill>
                <a:srgbClr val="000000"/>
              </a:solidFill>
              <a:ea typeface="+mj-ea"/>
            </a:endParaRPr>
          </a:p>
          <a:p>
            <a:r>
              <a:rPr lang="en-US" sz="2400" b="1">
                <a:solidFill>
                  <a:srgbClr val="000000"/>
                </a:solidFill>
                <a:ea typeface="+mj-ea"/>
              </a:rPr>
              <a:t>FEMA COVID-19 Pandemic Operational Guide for the 2020 Hurricane Season (May 2020)</a:t>
            </a:r>
          </a:p>
          <a:p>
            <a:pPr lvl="1"/>
            <a:endParaRPr lang="en-US" sz="2400" b="1">
              <a:solidFill>
                <a:srgbClr val="000000"/>
              </a:solidFill>
              <a:ea typeface="+mj-ea"/>
            </a:endParaRPr>
          </a:p>
          <a:p>
            <a:endParaRPr lang="en-US" sz="2400">
              <a:solidFill>
                <a:srgbClr val="FF0000"/>
              </a:solidFill>
            </a:endParaRPr>
          </a:p>
          <a:p>
            <a:endParaRPr lang="en-US"/>
          </a:p>
          <a:p>
            <a:endParaRPr lang="en-US"/>
          </a:p>
        </p:txBody>
      </p:sp>
    </p:spTree>
    <p:extLst>
      <p:ext uri="{BB962C8B-B14F-4D97-AF65-F5344CB8AC3E}">
        <p14:creationId xmlns:p14="http://schemas.microsoft.com/office/powerpoint/2010/main" val="3963235613"/>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Basics</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p:txBody>
          <a:bodyPr/>
          <a:lstStyle/>
          <a:p>
            <a:r>
              <a:rPr lang="en-US"/>
              <a:t>General Philosophy</a:t>
            </a:r>
          </a:p>
          <a:p>
            <a:endParaRPr lang="en-US"/>
          </a:p>
          <a:p>
            <a:r>
              <a:rPr lang="en-US"/>
              <a:t>Requesting Entity</a:t>
            </a:r>
          </a:p>
          <a:p>
            <a:pPr lvl="1"/>
            <a:r>
              <a:rPr lang="en-US"/>
              <a:t>Must be legally responsible for the work</a:t>
            </a:r>
          </a:p>
          <a:p>
            <a:pPr lvl="1"/>
            <a:r>
              <a:rPr lang="en-US"/>
              <a:t>Must have actually requested the resources provided</a:t>
            </a:r>
          </a:p>
          <a:p>
            <a:pPr lvl="1"/>
            <a:endParaRPr lang="en-US"/>
          </a:p>
          <a:p>
            <a:r>
              <a:rPr lang="en-US"/>
              <a:t>What kind of entities can provide?</a:t>
            </a:r>
          </a:p>
          <a:p>
            <a:endParaRPr lang="en-US"/>
          </a:p>
          <a:p>
            <a:r>
              <a:rPr lang="en-US"/>
              <a:t>Agreement to Provide Assistance</a:t>
            </a:r>
          </a:p>
          <a:p>
            <a:pPr lvl="1"/>
            <a:r>
              <a:rPr lang="en-US"/>
              <a:t>Potential Issues:  safety, training, materials, liability, assignments, workmen’s comp</a:t>
            </a:r>
          </a:p>
          <a:p>
            <a:pPr lvl="1"/>
            <a:r>
              <a:rPr lang="en-US"/>
              <a:t>Labor and equipment rates</a:t>
            </a:r>
          </a:p>
        </p:txBody>
      </p:sp>
    </p:spTree>
    <p:extLst>
      <p:ext uri="{BB962C8B-B14F-4D97-AF65-F5344CB8AC3E}">
        <p14:creationId xmlns:p14="http://schemas.microsoft.com/office/powerpoint/2010/main" val="3997343379"/>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Basics – Flow of Funds</a:t>
            </a:r>
          </a:p>
        </p:txBody>
      </p:sp>
      <p:graphicFrame>
        <p:nvGraphicFramePr>
          <p:cNvPr id="9" name="Content Placeholder 8">
            <a:extLst>
              <a:ext uri="{FF2B5EF4-FFF2-40B4-BE49-F238E27FC236}">
                <a16:creationId xmlns:a16="http://schemas.microsoft.com/office/drawing/2014/main" id="{EF8B68D7-0D16-4DCC-BBFB-49E955E3A921}"/>
              </a:ext>
            </a:extLst>
          </p:cNvPr>
          <p:cNvGraphicFramePr>
            <a:graphicFrameLocks noGrp="1"/>
          </p:cNvGraphicFramePr>
          <p:nvPr>
            <p:ph idx="1"/>
            <p:extLst>
              <p:ext uri="{D42A27DB-BD31-4B8C-83A1-F6EECF244321}">
                <p14:modId xmlns:p14="http://schemas.microsoft.com/office/powerpoint/2010/main" val="3541240829"/>
              </p:ext>
            </p:extLst>
          </p:nvPr>
        </p:nvGraphicFramePr>
        <p:xfrm>
          <a:off x="349250" y="1600200"/>
          <a:ext cx="8229600" cy="4343400"/>
        </p:xfrm>
        <a:graphic>
          <a:graphicData uri="http://schemas.openxmlformats.org/drawingml/2006/diagram">
            <dgm:relIds xmlns:dgm="http://schemas.openxmlformats.org/drawingml/2006/diagram" r:dm="rId4" r:lo="rId5" r:qs="rId6" r:cs="rId7"/>
          </a:graphicData>
        </a:graphic>
      </p:graphicFrame>
    </p:spTree>
    <p:extLst>
      <p:ext uri="{BB962C8B-B14F-4D97-AF65-F5344CB8AC3E}">
        <p14:creationId xmlns:p14="http://schemas.microsoft.com/office/powerpoint/2010/main" val="3265026924"/>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Post-Incident Agreements</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p:txBody>
          <a:bodyPr/>
          <a:lstStyle/>
          <a:p>
            <a:r>
              <a:rPr lang="en-US"/>
              <a:t>FEMA encourages written mutual aid agreement prior to declared disaster</a:t>
            </a:r>
          </a:p>
          <a:p>
            <a:endParaRPr lang="en-US"/>
          </a:p>
          <a:p>
            <a:r>
              <a:rPr lang="en-US"/>
              <a:t>Oral agreements are OK, but must be written down eventually</a:t>
            </a:r>
          </a:p>
          <a:p>
            <a:endParaRPr lang="en-US"/>
          </a:p>
          <a:p>
            <a:pPr lvl="1"/>
            <a:r>
              <a:rPr lang="en-US"/>
              <a:t>Must be consistent with past practices between the entities</a:t>
            </a:r>
          </a:p>
          <a:p>
            <a:pPr lvl="2"/>
            <a:r>
              <a:rPr lang="en-US"/>
              <a:t>Don’t agree to pay for something you would not normally pay for, just because Federal dollars are available</a:t>
            </a:r>
          </a:p>
          <a:p>
            <a:pPr lvl="2"/>
            <a:endParaRPr lang="en-US"/>
          </a:p>
          <a:p>
            <a:pPr lvl="1"/>
            <a:r>
              <a:rPr lang="en-US"/>
              <a:t>Document the oral agreement in writing</a:t>
            </a:r>
          </a:p>
          <a:p>
            <a:pPr lvl="2"/>
            <a:r>
              <a:rPr lang="en-US"/>
              <a:t>Must be executed by authorized official of each entity</a:t>
            </a:r>
          </a:p>
          <a:p>
            <a:pPr lvl="2"/>
            <a:r>
              <a:rPr lang="en-US"/>
              <a:t>Submit to FEMA within 30 days of Applicant’s Briefing</a:t>
            </a:r>
          </a:p>
        </p:txBody>
      </p:sp>
    </p:spTree>
    <p:extLst>
      <p:ext uri="{BB962C8B-B14F-4D97-AF65-F5344CB8AC3E}">
        <p14:creationId xmlns:p14="http://schemas.microsoft.com/office/powerpoint/2010/main" val="2082191270"/>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Eligibility</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p:txBody>
          <a:bodyPr/>
          <a:lstStyle/>
          <a:p>
            <a:r>
              <a:rPr lang="en-US"/>
              <a:t>Eligible Mutual Aid work includes:</a:t>
            </a:r>
          </a:p>
          <a:p>
            <a:pPr lvl="1"/>
            <a:r>
              <a:rPr lang="en-US"/>
              <a:t>Emergency Work</a:t>
            </a:r>
          </a:p>
          <a:p>
            <a:pPr lvl="2"/>
            <a:r>
              <a:rPr lang="en-US"/>
              <a:t>Work necessary to meet immediate threats to life, public health and safety, and improved property</a:t>
            </a:r>
          </a:p>
          <a:p>
            <a:pPr lvl="1"/>
            <a:r>
              <a:rPr lang="en-US"/>
              <a:t>Emergency Utility Restoration (Cat B or Cat F)</a:t>
            </a:r>
          </a:p>
          <a:p>
            <a:pPr lvl="2"/>
            <a:r>
              <a:rPr lang="en-US"/>
              <a:t>Permanent work that is necessary due to the emergency</a:t>
            </a:r>
          </a:p>
          <a:p>
            <a:pPr lvl="1"/>
            <a:endParaRPr lang="en-US"/>
          </a:p>
          <a:p>
            <a:r>
              <a:rPr lang="en-US"/>
              <a:t>Eligibility criteria is the same as contract work except…</a:t>
            </a:r>
          </a:p>
          <a:p>
            <a:pPr lvl="1"/>
            <a:r>
              <a:rPr lang="en-US"/>
              <a:t>Mutual Aid is not subject to procurement regulations</a:t>
            </a:r>
          </a:p>
          <a:p>
            <a:pPr lvl="1"/>
            <a:endParaRPr lang="en-US"/>
          </a:p>
          <a:p>
            <a:r>
              <a:rPr lang="en-US"/>
              <a:t>If Mutual Aid is provided at no cost, the value of the assistance may be used to offset the non-Federal cost share</a:t>
            </a:r>
          </a:p>
          <a:p>
            <a:pPr lvl="1"/>
            <a:endParaRPr lang="en-US"/>
          </a:p>
        </p:txBody>
      </p:sp>
    </p:spTree>
    <p:extLst>
      <p:ext uri="{BB962C8B-B14F-4D97-AF65-F5344CB8AC3E}">
        <p14:creationId xmlns:p14="http://schemas.microsoft.com/office/powerpoint/2010/main" val="1578973800"/>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Eligibility</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a:xfrm>
            <a:off x="349250" y="1371600"/>
            <a:ext cx="8229600" cy="4343400"/>
          </a:xfrm>
        </p:spPr>
        <p:txBody>
          <a:bodyPr/>
          <a:lstStyle/>
          <a:p>
            <a:pPr>
              <a:spcAft>
                <a:spcPts val="1200"/>
              </a:spcAft>
            </a:pPr>
            <a:r>
              <a:rPr lang="en-US"/>
              <a:t>Eligible costs:</a:t>
            </a:r>
          </a:p>
          <a:p>
            <a:pPr lvl="1">
              <a:spcAft>
                <a:spcPts val="1200"/>
              </a:spcAft>
            </a:pPr>
            <a:r>
              <a:rPr lang="en-US"/>
              <a:t>Costs to transport Providing Entity’s equipment and personnel to the declared area</a:t>
            </a:r>
          </a:p>
          <a:p>
            <a:pPr lvl="1">
              <a:spcAft>
                <a:spcPts val="1200"/>
              </a:spcAft>
            </a:pPr>
            <a:r>
              <a:rPr lang="en-US"/>
              <a:t>Straight time and overtime, including fringe benefits, of Providing Entity personnel (rates must be reasonable)</a:t>
            </a:r>
          </a:p>
          <a:p>
            <a:pPr lvl="1">
              <a:spcAft>
                <a:spcPts val="1200"/>
              </a:spcAft>
            </a:pPr>
            <a:r>
              <a:rPr lang="en-US"/>
              <a:t>Overtime for Providing Entity’s backfill employees, even if they are not performing eligible work</a:t>
            </a:r>
          </a:p>
          <a:p>
            <a:pPr lvl="1">
              <a:spcAft>
                <a:spcPts val="1200"/>
              </a:spcAft>
            </a:pPr>
            <a:r>
              <a:rPr lang="en-US"/>
              <a:t>Equipment rates (based on terms of Agreement of FEMA’s equipment rates)</a:t>
            </a:r>
          </a:p>
        </p:txBody>
      </p:sp>
    </p:spTree>
    <p:extLst>
      <p:ext uri="{BB962C8B-B14F-4D97-AF65-F5344CB8AC3E}">
        <p14:creationId xmlns:p14="http://schemas.microsoft.com/office/powerpoint/2010/main" val="594378469"/>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defPPr>
              <a:defRPr kern="1200"/>
            </a:defPPr>
          </a:lstStyle>
          <a:p>
            <a:r>
              <a:rPr lang="en-US"/>
              <a:t>Mutual Aid Eligibility</a:t>
            </a:r>
          </a:p>
        </p:txBody>
      </p:sp>
      <p:sp>
        <p:nvSpPr>
          <p:cNvPr id="3" name="Content Placeholder 2">
            <a:extLst>
              <a:ext uri="{FF2B5EF4-FFF2-40B4-BE49-F238E27FC236}">
                <a16:creationId xmlns:a16="http://schemas.microsoft.com/office/drawing/2014/main" id="{A1B35E71-E981-465B-9D02-B54E33BF26C1}"/>
              </a:ext>
            </a:extLst>
          </p:cNvPr>
          <p:cNvSpPr>
            <a:spLocks noGrp="1"/>
          </p:cNvSpPr>
          <p:nvPr>
            <p:ph idx="1"/>
          </p:nvPr>
        </p:nvSpPr>
        <p:spPr>
          <a:xfrm>
            <a:off x="349250" y="1371600"/>
            <a:ext cx="8229600" cy="4343400"/>
          </a:xfrm>
        </p:spPr>
        <p:txBody>
          <a:bodyPr/>
          <a:lstStyle/>
          <a:p>
            <a:pPr>
              <a:spcAft>
                <a:spcPts val="1200"/>
              </a:spcAft>
            </a:pPr>
            <a:r>
              <a:rPr lang="en-US"/>
              <a:t>Ineligible costs:</a:t>
            </a:r>
          </a:p>
          <a:p>
            <a:pPr lvl="1">
              <a:spcAft>
                <a:spcPts val="1200"/>
              </a:spcAft>
            </a:pPr>
            <a:r>
              <a:rPr lang="en-US"/>
              <a:t>Preparing to deploy (“standing by”);</a:t>
            </a:r>
          </a:p>
          <a:p>
            <a:pPr lvl="1">
              <a:spcAft>
                <a:spcPts val="1200"/>
              </a:spcAft>
            </a:pPr>
            <a:r>
              <a:rPr lang="en-US"/>
              <a:t>Dispatch operations outside the State;</a:t>
            </a:r>
          </a:p>
          <a:p>
            <a:pPr lvl="1">
              <a:spcAft>
                <a:spcPts val="1200"/>
              </a:spcAft>
            </a:pPr>
            <a:r>
              <a:rPr lang="en-US"/>
              <a:t>Training and exercises;</a:t>
            </a:r>
          </a:p>
          <a:p>
            <a:pPr lvl="1">
              <a:spcAft>
                <a:spcPts val="1200"/>
              </a:spcAft>
            </a:pPr>
            <a:r>
              <a:rPr lang="en-US"/>
              <a:t>Support for long-term recovery and mitigation operations.</a:t>
            </a:r>
          </a:p>
        </p:txBody>
      </p:sp>
    </p:spTree>
    <p:extLst>
      <p:ext uri="{BB962C8B-B14F-4D97-AF65-F5344CB8AC3E}">
        <p14:creationId xmlns:p14="http://schemas.microsoft.com/office/powerpoint/2010/main" val="1238675017"/>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7763.0"/>
  <p:tag name="AS_RELEASE_DATE" val="2020.01.14"/>
  <p:tag name="AS_TITLE" val="Aspose.Slides for .NET 4.0 Client Profile"/>
  <p:tag name="AS_VERSION" val="20.1"/>
</p:tagLst>
</file>

<file path=ppt/theme/theme1.xml><?xml version="1.0" encoding="utf-8"?>
<a:theme xmlns:r="http://schemas.openxmlformats.org/officeDocument/2006/relationships" xmlns:a="http://schemas.openxmlformats.org/drawingml/2006/main" name="BD_PowerPoint_Template_12.13.2012">
  <a:themeElements>
    <a:clrScheme name="Baker Donelson">
      <a:dk1>
        <a:srgbClr val="000000"/>
      </a:dk1>
      <a:lt1>
        <a:srgbClr val="FFFFFF"/>
      </a:lt1>
      <a:dk2>
        <a:srgbClr val="000000"/>
      </a:dk2>
      <a:lt2>
        <a:srgbClr val="6C6F70"/>
      </a:lt2>
      <a:accent1>
        <a:srgbClr val="D52B1E"/>
      </a:accent1>
      <a:accent2>
        <a:srgbClr val="6C6F70"/>
      </a:accent2>
      <a:accent3>
        <a:srgbClr val="006983"/>
      </a:accent3>
      <a:accent4>
        <a:srgbClr val="A2A4A3"/>
      </a:accent4>
      <a:accent5>
        <a:srgbClr val="FFFFFF"/>
      </a:accent5>
      <a:accent6>
        <a:srgbClr val="000000"/>
      </a:accent6>
      <a:hlink>
        <a:srgbClr val="D52B1E"/>
      </a:hlink>
      <a:folHlink>
        <a:srgbClr val="006983"/>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r="http://schemas.openxmlformats.org/officeDocument/2006/relationships" xmlns:a="http://schemas.openxmlformats.org/drawingml/2006/main" name="1_BD_PowerPoint_Template_12.13.2012">
  <a:themeElements>
    <a:clrScheme name="Baker Donelson">
      <a:dk1>
        <a:srgbClr val="000000"/>
      </a:dk1>
      <a:lt1>
        <a:srgbClr val="FFFFFF"/>
      </a:lt1>
      <a:dk2>
        <a:srgbClr val="000000"/>
      </a:dk2>
      <a:lt2>
        <a:srgbClr val="6C6F70"/>
      </a:lt2>
      <a:accent1>
        <a:srgbClr val="D52B1E"/>
      </a:accent1>
      <a:accent2>
        <a:srgbClr val="6C6F70"/>
      </a:accent2>
      <a:accent3>
        <a:srgbClr val="006983"/>
      </a:accent3>
      <a:accent4>
        <a:srgbClr val="A2A4A3"/>
      </a:accent4>
      <a:accent5>
        <a:srgbClr val="FFFFFF"/>
      </a:accent5>
      <a:accent6>
        <a:srgbClr val="000000"/>
      </a:accent6>
      <a:hlink>
        <a:srgbClr val="D52B1E"/>
      </a:hlink>
      <a:folHlink>
        <a:srgbClr val="006983"/>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r="http://schemas.openxmlformats.org/officeDocument/2006/relationships" xmlns:a="http://schemas.openxmlformats.org/drawingml/2006/main" name="2_BD_PowerPoint_Template_12.13.2012">
  <a:themeElements>
    <a:clrScheme name="Baker Donelson">
      <a:dk1>
        <a:srgbClr val="000000"/>
      </a:dk1>
      <a:lt1>
        <a:srgbClr val="FFFFFF"/>
      </a:lt1>
      <a:dk2>
        <a:srgbClr val="000000"/>
      </a:dk2>
      <a:lt2>
        <a:srgbClr val="6C6F70"/>
      </a:lt2>
      <a:accent1>
        <a:srgbClr val="D52B1E"/>
      </a:accent1>
      <a:accent2>
        <a:srgbClr val="6C6F70"/>
      </a:accent2>
      <a:accent3>
        <a:srgbClr val="006983"/>
      </a:accent3>
      <a:accent4>
        <a:srgbClr val="A2A4A3"/>
      </a:accent4>
      <a:accent5>
        <a:srgbClr val="FFFFFF"/>
      </a:accent5>
      <a:accent6>
        <a:srgbClr val="000000"/>
      </a:accent6>
      <a:hlink>
        <a:srgbClr val="D52B1E"/>
      </a:hlink>
      <a:folHlink>
        <a:srgbClr val="006983"/>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Template>BD_PowerPoint_Template_12.13.2012</Template>
  <Company/>
  <PresentationFormat>On-screen Show (4:3)</PresentationFormat>
  <Paragraphs>0</Paragraphs>
  <Slides>0</Slides>
  <Notes>0</Notes>
  <TotalTime>0</TotalTime>
  <HiddenSlides>0</HiddenSlides>
  <MMClips>0</MMClips>
  <ScaleCrop>0</ScaleCrop>
  <LinksUpToDate>0</LinksUpToDate>
  <SharedDoc>0</SharedDoc>
  <HyperlinkBase> </HyperlinkBase>
  <HyperlinksChanged>0</HyperlinksChanged>
  <Application>Aspose.Slides for .NET</Application>
  <AppVersion>20.0100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1601-01-01T00:00:00.000</cp:lastPrinted>
  <dcterms:created xsi:type="dcterms:W3CDTF">1601-01-01T00:00:00Z</dcterms:created>
  <dcterms:modified xsi:type="dcterms:W3CDTF">1601-01-01T00:00:00Z</dcterms:modified>
</cp:coreProperties>
</file>