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removePersonalInfoOnSave="1" saveSubsetFonts="1">
  <p:sldMasterIdLst>
    <p:sldMasterId id="2147483660" r:id="rId4"/>
  </p:sldMasterIdLst>
  <p:notesMasterIdLst>
    <p:notesMasterId r:id="rId24"/>
  </p:notesMasterIdLst>
  <p:handoutMasterIdLst>
    <p:handoutMasterId r:id="rId25"/>
  </p:handoutMasterIdLst>
  <p:sldIdLst>
    <p:sldId id="679" r:id="rId5"/>
    <p:sldId id="697" r:id="rId6"/>
    <p:sldId id="369" r:id="rId7"/>
    <p:sldId id="703" r:id="rId8"/>
    <p:sldId id="696" r:id="rId9"/>
    <p:sldId id="390" r:id="rId10"/>
    <p:sldId id="700" r:id="rId11"/>
    <p:sldId id="680" r:id="rId12"/>
    <p:sldId id="681" r:id="rId13"/>
    <p:sldId id="704" r:id="rId14"/>
    <p:sldId id="705" r:id="rId15"/>
    <p:sldId id="706" r:id="rId16"/>
    <p:sldId id="707" r:id="rId17"/>
    <p:sldId id="708" r:id="rId18"/>
    <p:sldId id="540" r:id="rId19"/>
    <p:sldId id="701" r:id="rId20"/>
    <p:sldId id="702" r:id="rId21"/>
    <p:sldId id="698" r:id="rId22"/>
    <p:sldId id="699" r:id="rId23"/>
  </p:sldIdLst>
  <p:sldSz cx="9144000" cy="6858000" type="screen4x3"/>
  <p:notesSz cx="6881813"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0" name="Author" initials="A" lastIdx="5" clrIdx="9"/>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66"/>
    <a:srgbClr val="001933"/>
    <a:srgbClr val="BFBFBF"/>
    <a:srgbClr val="FF9933"/>
    <a:srgbClr val="CBCDD3"/>
    <a:srgbClr val="006699"/>
    <a:srgbClr val="404040"/>
    <a:srgbClr val="267300"/>
    <a:srgbClr val="009999"/>
    <a:srgbClr val="004D7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771" autoAdjust="0"/>
    <p:restoredTop sz="67547" autoAdjust="0"/>
  </p:normalViewPr>
  <p:slideViewPr>
    <p:cSldViewPr snapToGrid="0" showGuides="1">
      <p:cViewPr varScale="1">
        <p:scale>
          <a:sx n="58" d="100"/>
          <a:sy n="58" d="100"/>
        </p:scale>
        <p:origin x="2117" y="5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85" d="100"/>
          <a:sy n="85" d="100"/>
        </p:scale>
        <p:origin x="3780"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6435"/>
          </a:xfrm>
          <a:prstGeom prst="rect">
            <a:avLst/>
          </a:prstGeom>
        </p:spPr>
        <p:txBody>
          <a:bodyPr vert="horz" lIns="92439" tIns="46220" rIns="92439" bIns="46220" rtlCol="0"/>
          <a:lstStyle>
            <a:lvl1pPr algn="l">
              <a:defRPr sz="1200"/>
            </a:lvl1pPr>
          </a:lstStyle>
          <a:p>
            <a:endParaRPr lang="en-US" dirty="0"/>
          </a:p>
        </p:txBody>
      </p:sp>
      <p:sp>
        <p:nvSpPr>
          <p:cNvPr id="3" name="Date Placeholder 2"/>
          <p:cNvSpPr>
            <a:spLocks noGrp="1"/>
          </p:cNvSpPr>
          <p:nvPr>
            <p:ph type="dt" sz="quarter" idx="1"/>
          </p:nvPr>
        </p:nvSpPr>
        <p:spPr>
          <a:xfrm>
            <a:off x="3898102" y="0"/>
            <a:ext cx="2982119" cy="466435"/>
          </a:xfrm>
          <a:prstGeom prst="rect">
            <a:avLst/>
          </a:prstGeom>
        </p:spPr>
        <p:txBody>
          <a:bodyPr vert="horz" lIns="92439" tIns="46220" rIns="92439" bIns="46220" rtlCol="0"/>
          <a:lstStyle>
            <a:lvl1pPr algn="r">
              <a:defRPr sz="1200"/>
            </a:lvl1pPr>
          </a:lstStyle>
          <a:p>
            <a:fld id="{74570A44-D420-472C-9255-50C8DB50CFE3}" type="datetimeFigureOut">
              <a:rPr lang="en-US" smtClean="0"/>
              <a:t>12/17/2019</a:t>
            </a:fld>
            <a:endParaRPr lang="en-US" dirty="0"/>
          </a:p>
        </p:txBody>
      </p:sp>
      <p:sp>
        <p:nvSpPr>
          <p:cNvPr id="4" name="Footer Placeholder 3"/>
          <p:cNvSpPr>
            <a:spLocks noGrp="1"/>
          </p:cNvSpPr>
          <p:nvPr>
            <p:ph type="ftr" sz="quarter" idx="2"/>
          </p:nvPr>
        </p:nvSpPr>
        <p:spPr>
          <a:xfrm>
            <a:off x="0" y="8829968"/>
            <a:ext cx="2982119" cy="466434"/>
          </a:xfrm>
          <a:prstGeom prst="rect">
            <a:avLst/>
          </a:prstGeom>
        </p:spPr>
        <p:txBody>
          <a:bodyPr vert="horz" lIns="92439" tIns="46220" rIns="92439" bIns="46220" rtlCol="0" anchor="b"/>
          <a:lstStyle>
            <a:lvl1pPr algn="l">
              <a:defRPr sz="1200"/>
            </a:lvl1pPr>
          </a:lstStyle>
          <a:p>
            <a:endParaRPr lang="en-US" dirty="0"/>
          </a:p>
        </p:txBody>
      </p:sp>
    </p:spTree>
    <p:extLst>
      <p:ext uri="{BB962C8B-B14F-4D97-AF65-F5344CB8AC3E}">
        <p14:creationId xmlns:p14="http://schemas.microsoft.com/office/powerpoint/2010/main" val="3943833600"/>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6435"/>
          </a:xfrm>
          <a:prstGeom prst="rect">
            <a:avLst/>
          </a:prstGeom>
        </p:spPr>
        <p:txBody>
          <a:bodyPr vert="horz" lIns="92439" tIns="46220" rIns="92439" bIns="46220" rtlCol="0"/>
          <a:lstStyle>
            <a:lvl1pPr algn="l">
              <a:defRPr sz="1200"/>
            </a:lvl1pPr>
          </a:lstStyle>
          <a:p>
            <a:endParaRPr lang="en-US" dirty="0"/>
          </a:p>
        </p:txBody>
      </p:sp>
      <p:sp>
        <p:nvSpPr>
          <p:cNvPr id="3" name="Date Placeholder 2"/>
          <p:cNvSpPr>
            <a:spLocks noGrp="1"/>
          </p:cNvSpPr>
          <p:nvPr>
            <p:ph type="dt" idx="1"/>
          </p:nvPr>
        </p:nvSpPr>
        <p:spPr>
          <a:xfrm>
            <a:off x="3898102" y="0"/>
            <a:ext cx="2982119" cy="466435"/>
          </a:xfrm>
          <a:prstGeom prst="rect">
            <a:avLst/>
          </a:prstGeom>
        </p:spPr>
        <p:txBody>
          <a:bodyPr vert="horz" lIns="92439" tIns="46220" rIns="92439" bIns="46220" rtlCol="0"/>
          <a:lstStyle>
            <a:lvl1pPr algn="r">
              <a:defRPr sz="1200"/>
            </a:lvl1pPr>
          </a:lstStyle>
          <a:p>
            <a:fld id="{510C889C-E0B1-474A-9948-CA5D99D8444F}" type="datetimeFigureOut">
              <a:rPr lang="en-US" smtClean="0"/>
              <a:t>12/17/2019</a:t>
            </a:fld>
            <a:endParaRPr lang="en-US" dirty="0"/>
          </a:p>
        </p:txBody>
      </p:sp>
      <p:sp>
        <p:nvSpPr>
          <p:cNvPr id="4" name="Slide Image Placeholder 3"/>
          <p:cNvSpPr>
            <a:spLocks noGrp="1" noRot="1" noChangeAspect="1"/>
          </p:cNvSpPr>
          <p:nvPr>
            <p:ph type="sldImg" idx="2"/>
          </p:nvPr>
        </p:nvSpPr>
        <p:spPr>
          <a:xfrm>
            <a:off x="1350963" y="1162050"/>
            <a:ext cx="4179887" cy="3136900"/>
          </a:xfrm>
          <a:prstGeom prst="rect">
            <a:avLst/>
          </a:prstGeom>
          <a:noFill/>
          <a:ln w="12700">
            <a:solidFill>
              <a:prstClr val="black"/>
            </a:solidFill>
          </a:ln>
        </p:spPr>
        <p:txBody>
          <a:bodyPr vert="horz" lIns="92439" tIns="46220" rIns="92439" bIns="46220" rtlCol="0" anchor="ctr"/>
          <a:lstStyle/>
          <a:p>
            <a:endParaRPr lang="en-US" dirty="0"/>
          </a:p>
        </p:txBody>
      </p:sp>
      <p:sp>
        <p:nvSpPr>
          <p:cNvPr id="5" name="Notes Placeholder 4"/>
          <p:cNvSpPr>
            <a:spLocks noGrp="1"/>
          </p:cNvSpPr>
          <p:nvPr>
            <p:ph type="body" sz="quarter" idx="3"/>
          </p:nvPr>
        </p:nvSpPr>
        <p:spPr>
          <a:xfrm>
            <a:off x="688182" y="4473893"/>
            <a:ext cx="5505450" cy="3660458"/>
          </a:xfrm>
          <a:prstGeom prst="rect">
            <a:avLst/>
          </a:prstGeom>
        </p:spPr>
        <p:txBody>
          <a:bodyPr vert="horz" lIns="92439" tIns="46220" rIns="92439" bIns="462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2982119" cy="466434"/>
          </a:xfrm>
          <a:prstGeom prst="rect">
            <a:avLst/>
          </a:prstGeom>
        </p:spPr>
        <p:txBody>
          <a:bodyPr vert="horz" lIns="92439" tIns="46220" rIns="92439" bIns="462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98102" y="8829968"/>
            <a:ext cx="2982119" cy="466434"/>
          </a:xfrm>
          <a:prstGeom prst="rect">
            <a:avLst/>
          </a:prstGeom>
        </p:spPr>
        <p:txBody>
          <a:bodyPr vert="horz" lIns="92439" tIns="46220" rIns="92439" bIns="46220" rtlCol="0" anchor="b"/>
          <a:lstStyle>
            <a:lvl1pPr algn="r">
              <a:defRPr sz="1200"/>
            </a:lvl1pPr>
          </a:lstStyle>
          <a:p>
            <a:fld id="{9C12D694-EDC7-46A6-A444-14FECF7FF808}" type="slidenum">
              <a:rPr lang="en-US" smtClean="0"/>
              <a:t>‹#›</a:t>
            </a:fld>
            <a:endParaRPr lang="en-US" dirty="0"/>
          </a:p>
        </p:txBody>
      </p:sp>
    </p:spTree>
    <p:extLst>
      <p:ext uri="{BB962C8B-B14F-4D97-AF65-F5344CB8AC3E}">
        <p14:creationId xmlns:p14="http://schemas.microsoft.com/office/powerpoint/2010/main" val="1878728169"/>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p:txBody>
      </p:sp>
      <p:sp>
        <p:nvSpPr>
          <p:cNvPr id="4" name="Slide Number Placeholder 3"/>
          <p:cNvSpPr>
            <a:spLocks noGrp="1"/>
          </p:cNvSpPr>
          <p:nvPr>
            <p:ph type="sldNum" sz="quarter" idx="10"/>
          </p:nvPr>
        </p:nvSpPr>
        <p:spPr/>
        <p:txBody>
          <a:bodyPr/>
          <a:lstStyle/>
          <a:p>
            <a:pPr>
              <a:defRPr/>
            </a:pPr>
            <a:fld id="{26298EDF-5935-43E3-96A7-964E7186D03B}" type="slidenum">
              <a:rPr lang="en-US" smtClean="0"/>
              <a:pPr>
                <a:defRPr/>
              </a:pPr>
              <a:t>0</a:t>
            </a:fld>
            <a:endParaRPr lang="en-US"/>
          </a:p>
        </p:txBody>
      </p:sp>
      <p:sp>
        <p:nvSpPr>
          <p:cNvPr id="5" name="Footer Placeholder 4"/>
          <p:cNvSpPr>
            <a:spLocks noGrp="1"/>
          </p:cNvSpPr>
          <p:nvPr>
            <p:ph type="ftr" sz="quarter" idx="11"/>
          </p:nvPr>
        </p:nvSpPr>
        <p:spPr/>
        <p:txBody>
          <a:bodyPr/>
          <a:lstStyle/>
          <a:p>
            <a:pPr>
              <a:defRPr/>
            </a:pPr>
            <a:r>
              <a:rPr lang="en-US"/>
              <a:t>4/11/2016 Pilot</a:t>
            </a:r>
          </a:p>
        </p:txBody>
      </p:sp>
      <p:sp>
        <p:nvSpPr>
          <p:cNvPr id="6" name="Header Placeholder 5"/>
          <p:cNvSpPr>
            <a:spLocks noGrp="1"/>
          </p:cNvSpPr>
          <p:nvPr>
            <p:ph type="hdr" sz="quarter" idx="12"/>
          </p:nvPr>
        </p:nvSpPr>
        <p:spPr/>
        <p:txBody>
          <a:bodyPr/>
          <a:lstStyle/>
          <a:p>
            <a:pPr>
              <a:defRPr/>
            </a:pPr>
            <a:r>
              <a:rPr lang="en-US"/>
              <a:t>Unit 4 PA 406 Program</a:t>
            </a:r>
          </a:p>
        </p:txBody>
      </p:sp>
    </p:spTree>
    <p:extLst>
      <p:ext uri="{BB962C8B-B14F-4D97-AF65-F5344CB8AC3E}">
        <p14:creationId xmlns:p14="http://schemas.microsoft.com/office/powerpoint/2010/main" val="16413070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4469619"/>
          </a:xfrm>
        </p:spPr>
        <p:txBody>
          <a:bodyPr/>
          <a:lstStyle/>
          <a:p>
            <a:endParaRPr lang="en-US" dirty="0"/>
          </a:p>
        </p:txBody>
      </p:sp>
      <p:sp>
        <p:nvSpPr>
          <p:cNvPr id="4" name="Slide Number Placeholder 3"/>
          <p:cNvSpPr>
            <a:spLocks noGrp="1"/>
          </p:cNvSpPr>
          <p:nvPr>
            <p:ph type="sldNum" sz="quarter" idx="10"/>
          </p:nvPr>
        </p:nvSpPr>
        <p:spPr/>
        <p:txBody>
          <a:bodyPr/>
          <a:lstStyle/>
          <a:p>
            <a:fld id="{B3B6F59B-96A9-4F5D-B9CD-6E6617A50B74}" type="slidenum">
              <a:rPr lang="en-US" smtClean="0"/>
              <a:t>9</a:t>
            </a:fld>
            <a:endParaRPr lang="en-US"/>
          </a:p>
        </p:txBody>
      </p:sp>
    </p:spTree>
    <p:extLst>
      <p:ext uri="{BB962C8B-B14F-4D97-AF65-F5344CB8AC3E}">
        <p14:creationId xmlns:p14="http://schemas.microsoft.com/office/powerpoint/2010/main" val="22617322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4469619"/>
          </a:xfrm>
        </p:spPr>
        <p:txBody>
          <a:bodyPr/>
          <a:lstStyle/>
          <a:p>
            <a:endParaRPr lang="en-US" dirty="0"/>
          </a:p>
        </p:txBody>
      </p:sp>
      <p:sp>
        <p:nvSpPr>
          <p:cNvPr id="4" name="Slide Number Placeholder 3"/>
          <p:cNvSpPr>
            <a:spLocks noGrp="1"/>
          </p:cNvSpPr>
          <p:nvPr>
            <p:ph type="sldNum" sz="quarter" idx="10"/>
          </p:nvPr>
        </p:nvSpPr>
        <p:spPr/>
        <p:txBody>
          <a:bodyPr/>
          <a:lstStyle/>
          <a:p>
            <a:fld id="{B3B6F59B-96A9-4F5D-B9CD-6E6617A50B74}" type="slidenum">
              <a:rPr lang="en-US" smtClean="0"/>
              <a:t>10</a:t>
            </a:fld>
            <a:endParaRPr lang="en-US"/>
          </a:p>
        </p:txBody>
      </p:sp>
    </p:spTree>
    <p:extLst>
      <p:ext uri="{BB962C8B-B14F-4D97-AF65-F5344CB8AC3E}">
        <p14:creationId xmlns:p14="http://schemas.microsoft.com/office/powerpoint/2010/main" val="6782691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4469619"/>
          </a:xfrm>
        </p:spPr>
        <p:txBody>
          <a:bodyPr/>
          <a:lstStyle/>
          <a:p>
            <a:endParaRPr lang="en-US" dirty="0"/>
          </a:p>
        </p:txBody>
      </p:sp>
      <p:sp>
        <p:nvSpPr>
          <p:cNvPr id="4" name="Slide Number Placeholder 3"/>
          <p:cNvSpPr>
            <a:spLocks noGrp="1"/>
          </p:cNvSpPr>
          <p:nvPr>
            <p:ph type="sldNum" sz="quarter" idx="10"/>
          </p:nvPr>
        </p:nvSpPr>
        <p:spPr/>
        <p:txBody>
          <a:bodyPr/>
          <a:lstStyle/>
          <a:p>
            <a:fld id="{B3B6F59B-96A9-4F5D-B9CD-6E6617A50B74}" type="slidenum">
              <a:rPr lang="en-US" smtClean="0"/>
              <a:t>11</a:t>
            </a:fld>
            <a:endParaRPr lang="en-US"/>
          </a:p>
        </p:txBody>
      </p:sp>
    </p:spTree>
    <p:extLst>
      <p:ext uri="{BB962C8B-B14F-4D97-AF65-F5344CB8AC3E}">
        <p14:creationId xmlns:p14="http://schemas.microsoft.com/office/powerpoint/2010/main" val="5148189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4469619"/>
          </a:xfrm>
        </p:spPr>
        <p:txBody>
          <a:bodyPr/>
          <a:lstStyle/>
          <a:p>
            <a:endParaRPr lang="en-US" dirty="0"/>
          </a:p>
        </p:txBody>
      </p:sp>
      <p:sp>
        <p:nvSpPr>
          <p:cNvPr id="4" name="Slide Number Placeholder 3"/>
          <p:cNvSpPr>
            <a:spLocks noGrp="1"/>
          </p:cNvSpPr>
          <p:nvPr>
            <p:ph type="sldNum" sz="quarter" idx="10"/>
          </p:nvPr>
        </p:nvSpPr>
        <p:spPr/>
        <p:txBody>
          <a:bodyPr/>
          <a:lstStyle/>
          <a:p>
            <a:fld id="{B3B6F59B-96A9-4F5D-B9CD-6E6617A50B74}" type="slidenum">
              <a:rPr lang="en-US" smtClean="0"/>
              <a:t>12</a:t>
            </a:fld>
            <a:endParaRPr lang="en-US"/>
          </a:p>
        </p:txBody>
      </p:sp>
    </p:spTree>
    <p:extLst>
      <p:ext uri="{BB962C8B-B14F-4D97-AF65-F5344CB8AC3E}">
        <p14:creationId xmlns:p14="http://schemas.microsoft.com/office/powerpoint/2010/main" val="24474412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4469619"/>
          </a:xfrm>
        </p:spPr>
        <p:txBody>
          <a:bodyPr/>
          <a:lstStyle/>
          <a:p>
            <a:endParaRPr lang="en-US" dirty="0"/>
          </a:p>
        </p:txBody>
      </p:sp>
      <p:sp>
        <p:nvSpPr>
          <p:cNvPr id="4" name="Slide Number Placeholder 3"/>
          <p:cNvSpPr>
            <a:spLocks noGrp="1"/>
          </p:cNvSpPr>
          <p:nvPr>
            <p:ph type="sldNum" sz="quarter" idx="10"/>
          </p:nvPr>
        </p:nvSpPr>
        <p:spPr/>
        <p:txBody>
          <a:bodyPr/>
          <a:lstStyle/>
          <a:p>
            <a:fld id="{B3B6F59B-96A9-4F5D-B9CD-6E6617A50B74}" type="slidenum">
              <a:rPr lang="en-US" smtClean="0"/>
              <a:t>13</a:t>
            </a:fld>
            <a:endParaRPr lang="en-US"/>
          </a:p>
        </p:txBody>
      </p:sp>
    </p:spTree>
    <p:extLst>
      <p:ext uri="{BB962C8B-B14F-4D97-AF65-F5344CB8AC3E}">
        <p14:creationId xmlns:p14="http://schemas.microsoft.com/office/powerpoint/2010/main" val="6747273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4469619"/>
          </a:xfrm>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4" name="Slide Number Placeholder 3"/>
          <p:cNvSpPr>
            <a:spLocks noGrp="1"/>
          </p:cNvSpPr>
          <p:nvPr>
            <p:ph type="sldNum" sz="quarter" idx="10"/>
          </p:nvPr>
        </p:nvSpPr>
        <p:spPr/>
        <p:txBody>
          <a:bodyPr/>
          <a:lstStyle/>
          <a:p>
            <a:fld id="{B3B6F59B-96A9-4F5D-B9CD-6E6617A50B74}" type="slidenum">
              <a:rPr lang="en-US" smtClean="0"/>
              <a:t>14</a:t>
            </a:fld>
            <a:endParaRPr lang="en-US"/>
          </a:p>
        </p:txBody>
      </p:sp>
    </p:spTree>
    <p:extLst>
      <p:ext uri="{BB962C8B-B14F-4D97-AF65-F5344CB8AC3E}">
        <p14:creationId xmlns:p14="http://schemas.microsoft.com/office/powerpoint/2010/main" val="8746307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4469619"/>
          </a:xfrm>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4" name="Slide Number Placeholder 3"/>
          <p:cNvSpPr>
            <a:spLocks noGrp="1"/>
          </p:cNvSpPr>
          <p:nvPr>
            <p:ph type="sldNum" sz="quarter" idx="10"/>
          </p:nvPr>
        </p:nvSpPr>
        <p:spPr/>
        <p:txBody>
          <a:bodyPr/>
          <a:lstStyle/>
          <a:p>
            <a:fld id="{B3B6F59B-96A9-4F5D-B9CD-6E6617A50B74}" type="slidenum">
              <a:rPr lang="en-US" smtClean="0"/>
              <a:t>15</a:t>
            </a:fld>
            <a:endParaRPr lang="en-US"/>
          </a:p>
        </p:txBody>
      </p:sp>
    </p:spTree>
    <p:extLst>
      <p:ext uri="{BB962C8B-B14F-4D97-AF65-F5344CB8AC3E}">
        <p14:creationId xmlns:p14="http://schemas.microsoft.com/office/powerpoint/2010/main" val="16809109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4469619"/>
          </a:xfrm>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4" name="Slide Number Placeholder 3"/>
          <p:cNvSpPr>
            <a:spLocks noGrp="1"/>
          </p:cNvSpPr>
          <p:nvPr>
            <p:ph type="sldNum" sz="quarter" idx="10"/>
          </p:nvPr>
        </p:nvSpPr>
        <p:spPr/>
        <p:txBody>
          <a:bodyPr/>
          <a:lstStyle/>
          <a:p>
            <a:fld id="{B3B6F59B-96A9-4F5D-B9CD-6E6617A50B74}" type="slidenum">
              <a:rPr lang="en-US" smtClean="0"/>
              <a:t>16</a:t>
            </a:fld>
            <a:endParaRPr lang="en-US"/>
          </a:p>
        </p:txBody>
      </p:sp>
    </p:spTree>
    <p:extLst>
      <p:ext uri="{BB962C8B-B14F-4D97-AF65-F5344CB8AC3E}">
        <p14:creationId xmlns:p14="http://schemas.microsoft.com/office/powerpoint/2010/main" val="6386722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4469619"/>
          </a:xfrm>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4" name="Slide Number Placeholder 3"/>
          <p:cNvSpPr>
            <a:spLocks noGrp="1"/>
          </p:cNvSpPr>
          <p:nvPr>
            <p:ph type="sldNum" sz="quarter" idx="10"/>
          </p:nvPr>
        </p:nvSpPr>
        <p:spPr/>
        <p:txBody>
          <a:bodyPr/>
          <a:lstStyle/>
          <a:p>
            <a:fld id="{B3B6F59B-96A9-4F5D-B9CD-6E6617A50B74}" type="slidenum">
              <a:rPr lang="en-US" smtClean="0"/>
              <a:t>17</a:t>
            </a:fld>
            <a:endParaRPr lang="en-US"/>
          </a:p>
        </p:txBody>
      </p:sp>
    </p:spTree>
    <p:extLst>
      <p:ext uri="{BB962C8B-B14F-4D97-AF65-F5344CB8AC3E}">
        <p14:creationId xmlns:p14="http://schemas.microsoft.com/office/powerpoint/2010/main" val="27398373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4469619"/>
          </a:xfrm>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4" name="Slide Number Placeholder 3"/>
          <p:cNvSpPr>
            <a:spLocks noGrp="1"/>
          </p:cNvSpPr>
          <p:nvPr>
            <p:ph type="sldNum" sz="quarter" idx="10"/>
          </p:nvPr>
        </p:nvSpPr>
        <p:spPr/>
        <p:txBody>
          <a:bodyPr/>
          <a:lstStyle/>
          <a:p>
            <a:fld id="{B3B6F59B-96A9-4F5D-B9CD-6E6617A50B74}" type="slidenum">
              <a:rPr lang="en-US" smtClean="0"/>
              <a:t>18</a:t>
            </a:fld>
            <a:endParaRPr lang="en-US"/>
          </a:p>
        </p:txBody>
      </p:sp>
    </p:spTree>
    <p:extLst>
      <p:ext uri="{BB962C8B-B14F-4D97-AF65-F5344CB8AC3E}">
        <p14:creationId xmlns:p14="http://schemas.microsoft.com/office/powerpoint/2010/main" val="10843844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1388906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6596974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1409154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a:p>
            <a:endParaRPr lang="en-US" dirty="0"/>
          </a:p>
        </p:txBody>
      </p:sp>
    </p:spTree>
    <p:extLst>
      <p:ext uri="{BB962C8B-B14F-4D97-AF65-F5344CB8AC3E}">
        <p14:creationId xmlns:p14="http://schemas.microsoft.com/office/powerpoint/2010/main" val="19102378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51586" y="4278610"/>
            <a:ext cx="6542604" cy="4806711"/>
          </a:xfrm>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B3B6F59B-96A9-4F5D-B9CD-6E6617A50B74}" type="slidenum">
              <a:rPr lang="en-US" smtClean="0"/>
              <a:t>5</a:t>
            </a:fld>
            <a:endParaRPr lang="en-US"/>
          </a:p>
        </p:txBody>
      </p:sp>
    </p:spTree>
    <p:extLst>
      <p:ext uri="{BB962C8B-B14F-4D97-AF65-F5344CB8AC3E}">
        <p14:creationId xmlns:p14="http://schemas.microsoft.com/office/powerpoint/2010/main" val="41289853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51586" y="4278610"/>
            <a:ext cx="6542604" cy="4806711"/>
          </a:xfrm>
        </p:spPr>
        <p:txBody>
          <a:bodyPr/>
          <a:lstStyle/>
          <a:p>
            <a:endParaRPr lang="en-US" dirty="0"/>
          </a:p>
        </p:txBody>
      </p:sp>
      <p:sp>
        <p:nvSpPr>
          <p:cNvPr id="4" name="Slide Number Placeholder 3"/>
          <p:cNvSpPr>
            <a:spLocks noGrp="1"/>
          </p:cNvSpPr>
          <p:nvPr>
            <p:ph type="sldNum" sz="quarter" idx="10"/>
          </p:nvPr>
        </p:nvSpPr>
        <p:spPr/>
        <p:txBody>
          <a:bodyPr/>
          <a:lstStyle/>
          <a:p>
            <a:fld id="{B3B6F59B-96A9-4F5D-B9CD-6E6617A50B74}" type="slidenum">
              <a:rPr lang="en-US" smtClean="0"/>
              <a:t>6</a:t>
            </a:fld>
            <a:endParaRPr lang="en-US"/>
          </a:p>
        </p:txBody>
      </p:sp>
    </p:spTree>
    <p:extLst>
      <p:ext uri="{BB962C8B-B14F-4D97-AF65-F5344CB8AC3E}">
        <p14:creationId xmlns:p14="http://schemas.microsoft.com/office/powerpoint/2010/main" val="23532102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51586" y="4278610"/>
            <a:ext cx="6542604" cy="4806711"/>
          </a:xfrm>
        </p:spPr>
        <p:txBody>
          <a:bodyPr/>
          <a:lstStyle/>
          <a:p>
            <a:endParaRPr lang="en-US" dirty="0"/>
          </a:p>
        </p:txBody>
      </p:sp>
      <p:sp>
        <p:nvSpPr>
          <p:cNvPr id="4" name="Slide Number Placeholder 3"/>
          <p:cNvSpPr>
            <a:spLocks noGrp="1"/>
          </p:cNvSpPr>
          <p:nvPr>
            <p:ph type="sldNum" sz="quarter" idx="10"/>
          </p:nvPr>
        </p:nvSpPr>
        <p:spPr/>
        <p:txBody>
          <a:bodyPr/>
          <a:lstStyle/>
          <a:p>
            <a:fld id="{B3B6F59B-96A9-4F5D-B9CD-6E6617A50B74}" type="slidenum">
              <a:rPr lang="en-US" smtClean="0"/>
              <a:t>7</a:t>
            </a:fld>
            <a:endParaRPr lang="en-US"/>
          </a:p>
        </p:txBody>
      </p:sp>
    </p:spTree>
    <p:extLst>
      <p:ext uri="{BB962C8B-B14F-4D97-AF65-F5344CB8AC3E}">
        <p14:creationId xmlns:p14="http://schemas.microsoft.com/office/powerpoint/2010/main" val="37401882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4469619"/>
          </a:xfrm>
        </p:spPr>
        <p:txBody>
          <a:bodyPr/>
          <a:lstStyle/>
          <a:p>
            <a:endParaRPr lang="en-US" dirty="0"/>
          </a:p>
        </p:txBody>
      </p:sp>
      <p:sp>
        <p:nvSpPr>
          <p:cNvPr id="4" name="Slide Number Placeholder 3"/>
          <p:cNvSpPr>
            <a:spLocks noGrp="1"/>
          </p:cNvSpPr>
          <p:nvPr>
            <p:ph type="sldNum" sz="quarter" idx="10"/>
          </p:nvPr>
        </p:nvSpPr>
        <p:spPr/>
        <p:txBody>
          <a:bodyPr/>
          <a:lstStyle/>
          <a:p>
            <a:fld id="{B3B6F59B-96A9-4F5D-B9CD-6E6617A50B74}" type="slidenum">
              <a:rPr lang="en-US" smtClean="0"/>
              <a:t>8</a:t>
            </a:fld>
            <a:endParaRPr lang="en-US"/>
          </a:p>
        </p:txBody>
      </p:sp>
    </p:spTree>
    <p:extLst>
      <p:ext uri="{BB962C8B-B14F-4D97-AF65-F5344CB8AC3E}">
        <p14:creationId xmlns:p14="http://schemas.microsoft.com/office/powerpoint/2010/main" val="40371934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Course Title"/>
          <p:cNvSpPr>
            <a:spLocks noGrp="1"/>
          </p:cNvSpPr>
          <p:nvPr>
            <p:ph type="ctrTitle"/>
          </p:nvPr>
        </p:nvSpPr>
        <p:spPr>
          <a:xfrm>
            <a:off x="457200" y="1023526"/>
            <a:ext cx="7772400" cy="672931"/>
          </a:xfrm>
        </p:spPr>
        <p:txBody>
          <a:bodyPr/>
          <a:lstStyle/>
          <a:p>
            <a:r>
              <a:rPr lang="en-US" dirty="0"/>
              <a:t>Click to edit Master title style</a:t>
            </a:r>
          </a:p>
        </p:txBody>
      </p:sp>
      <p:sp>
        <p:nvSpPr>
          <p:cNvPr id="3" name="Presentation/Unit Title"/>
          <p:cNvSpPr>
            <a:spLocks noGrp="1"/>
          </p:cNvSpPr>
          <p:nvPr>
            <p:ph type="subTitle" idx="1"/>
          </p:nvPr>
        </p:nvSpPr>
        <p:spPr>
          <a:xfrm>
            <a:off x="457200" y="2394285"/>
            <a:ext cx="6400800" cy="1752600"/>
          </a:xfrm>
        </p:spPr>
        <p:txBody>
          <a:bodyPr/>
          <a:lstStyle>
            <a:lvl1pPr marL="0" indent="0" algn="l">
              <a:buNone/>
              <a:defRPr/>
            </a:lvl1pPr>
            <a:lvl2pPr marL="457189" indent="0" algn="ctr">
              <a:buNone/>
              <a:defRPr/>
            </a:lvl2pPr>
            <a:lvl3pPr marL="914377" indent="0" algn="ctr">
              <a:buNone/>
              <a:defRPr/>
            </a:lvl3pPr>
            <a:lvl4pPr marL="1371566" indent="0" algn="ctr">
              <a:buNone/>
              <a:defRPr/>
            </a:lvl4pPr>
            <a:lvl5pPr marL="1828754" indent="0" algn="ctr">
              <a:buNone/>
              <a:defRPr/>
            </a:lvl5pPr>
            <a:lvl6pPr marL="2285943" indent="0" algn="ctr">
              <a:buNone/>
              <a:defRPr/>
            </a:lvl6pPr>
            <a:lvl7pPr marL="2743131" indent="0" algn="ctr">
              <a:buNone/>
              <a:defRPr/>
            </a:lvl7pPr>
            <a:lvl8pPr marL="3200320" indent="0" algn="ctr">
              <a:buNone/>
              <a:defRPr/>
            </a:lvl8pPr>
            <a:lvl9pPr marL="3657509" indent="0" algn="ctr">
              <a:buNone/>
              <a:defRPr/>
            </a:lvl9pPr>
          </a:lstStyle>
          <a:p>
            <a:r>
              <a:rPr lang="en-US" dirty="0"/>
              <a:t>Click to edit Master subtitle style</a:t>
            </a:r>
          </a:p>
        </p:txBody>
      </p:sp>
      <p:sp>
        <p:nvSpPr>
          <p:cNvPr id="7" name="Slide Number Placeholder 3"/>
          <p:cNvSpPr>
            <a:spLocks noGrp="1"/>
          </p:cNvSpPr>
          <p:nvPr>
            <p:ph type="sldNum" sz="quarter" idx="4"/>
          </p:nvPr>
        </p:nvSpPr>
        <p:spPr bwMode="auto">
          <a:xfrm>
            <a:off x="6553200" y="6245225"/>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600" b="0">
                <a:solidFill>
                  <a:srgbClr val="F4F8FE"/>
                </a:solidFill>
              </a:defRPr>
            </a:lvl1pPr>
          </a:lstStyle>
          <a:p>
            <a:pPr>
              <a:defRPr/>
            </a:pPr>
            <a:r>
              <a:rPr lang="en-US" dirty="0"/>
              <a:t>Visual 8.</a:t>
            </a:r>
            <a:fld id="{167A036F-738C-4416-983E-5B04119587A4}" type="slidenum">
              <a:rPr lang="en-US" smtClean="0"/>
              <a:pPr>
                <a:defRPr/>
              </a:pPr>
              <a:t>‹#›</a:t>
            </a:fld>
            <a:endParaRPr lang="en-US" dirty="0"/>
          </a:p>
        </p:txBody>
      </p:sp>
      <p:sp>
        <p:nvSpPr>
          <p:cNvPr id="10" name="Blank Shape"/>
          <p:cNvSpPr/>
          <p:nvPr userDrawn="1"/>
        </p:nvSpPr>
        <p:spPr bwMode="auto">
          <a:xfrm>
            <a:off x="128791" y="772733"/>
            <a:ext cx="8899301" cy="360609"/>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377"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Arial" charset="0"/>
              <a:cs typeface="Arial" charset="0"/>
            </a:endParaRPr>
          </a:p>
        </p:txBody>
      </p:sp>
      <p:cxnSp>
        <p:nvCxnSpPr>
          <p:cNvPr id="9" name="Straight Connector 8"/>
          <p:cNvCxnSpPr/>
          <p:nvPr userDrawn="1"/>
        </p:nvCxnSpPr>
        <p:spPr>
          <a:xfrm>
            <a:off x="533400" y="1727787"/>
            <a:ext cx="8077200" cy="1588"/>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035865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mage and Title">
    <p:spTree>
      <p:nvGrpSpPr>
        <p:cNvPr id="1" name=""/>
        <p:cNvGrpSpPr/>
        <p:nvPr/>
      </p:nvGrpSpPr>
      <p:grpSpPr>
        <a:xfrm>
          <a:off x="0" y="0"/>
          <a:ext cx="0" cy="0"/>
          <a:chOff x="0" y="0"/>
          <a:chExt cx="0" cy="0"/>
        </a:xfrm>
      </p:grpSpPr>
      <p:sp>
        <p:nvSpPr>
          <p:cNvPr id="2" name="Slide Title"/>
          <p:cNvSpPr>
            <a:spLocks noGrp="1"/>
          </p:cNvSpPr>
          <p:nvPr>
            <p:ph type="title"/>
          </p:nvPr>
        </p:nvSpPr>
        <p:spPr/>
        <p:txBody>
          <a:bodyPr/>
          <a:lstStyle>
            <a:lvl1pPr>
              <a:defRPr sz="3400">
                <a:latin typeface="+mn-lt"/>
              </a:defRPr>
            </a:lvl1pPr>
          </a:lstStyle>
          <a:p>
            <a:r>
              <a:rPr lang="en-US"/>
              <a:t>Click to edit Master title style</a:t>
            </a:r>
          </a:p>
        </p:txBody>
      </p:sp>
      <p:sp>
        <p:nvSpPr>
          <p:cNvPr id="5" name="Slide Number"/>
          <p:cNvSpPr>
            <a:spLocks noGrp="1"/>
          </p:cNvSpPr>
          <p:nvPr>
            <p:ph type="sldNum" sz="quarter" idx="12"/>
          </p:nvPr>
        </p:nvSpPr>
        <p:spPr/>
        <p:txBody>
          <a:bodyPr/>
          <a:lstStyle/>
          <a:p>
            <a:pPr>
              <a:defRPr/>
            </a:pPr>
            <a:r>
              <a:rPr lang="en-US" dirty="0"/>
              <a:t>Visual 8.</a:t>
            </a:r>
            <a:fld id="{167A036F-738C-4416-983E-5B04119587A4}" type="slidenum">
              <a:rPr lang="en-US" smtClean="0"/>
              <a:pPr>
                <a:defRPr/>
              </a:pPr>
              <a:t>‹#›</a:t>
            </a:fld>
            <a:endParaRPr lang="en-US" dirty="0"/>
          </a:p>
        </p:txBody>
      </p:sp>
      <p:sp>
        <p:nvSpPr>
          <p:cNvPr id="7" name="Picture Placeholder"/>
          <p:cNvSpPr>
            <a:spLocks noGrp="1"/>
          </p:cNvSpPr>
          <p:nvPr>
            <p:ph type="pic" sz="quarter" idx="13" hasCustomPrompt="1"/>
          </p:nvPr>
        </p:nvSpPr>
        <p:spPr>
          <a:xfrm>
            <a:off x="1055915" y="1100765"/>
            <a:ext cx="7032171" cy="4263716"/>
          </a:xfrm>
        </p:spPr>
        <p:txBody>
          <a:bodyPr/>
          <a:lstStyle>
            <a:lvl1pPr marL="0" indent="0">
              <a:buNone/>
              <a:defRPr/>
            </a:lvl1pPr>
          </a:lstStyle>
          <a:p>
            <a:r>
              <a:rPr lang="en-US" dirty="0"/>
              <a:t>Image</a:t>
            </a:r>
          </a:p>
        </p:txBody>
      </p:sp>
      <p:sp>
        <p:nvSpPr>
          <p:cNvPr id="9" name="Image Title"/>
          <p:cNvSpPr>
            <a:spLocks noGrp="1"/>
          </p:cNvSpPr>
          <p:nvPr>
            <p:ph type="body" sz="quarter" idx="14" hasCustomPrompt="1"/>
          </p:nvPr>
        </p:nvSpPr>
        <p:spPr>
          <a:xfrm>
            <a:off x="3286919" y="5423853"/>
            <a:ext cx="2570163" cy="304800"/>
          </a:xfrm>
        </p:spPr>
        <p:txBody>
          <a:bodyPr/>
          <a:lstStyle>
            <a:lvl1pPr marL="0" indent="0" algn="ctr">
              <a:buNone/>
              <a:defRPr sz="1800"/>
            </a:lvl1pPr>
            <a:lvl5pPr>
              <a:defRPr/>
            </a:lvl5pPr>
          </a:lstStyle>
          <a:p>
            <a:pPr lvl="0"/>
            <a:r>
              <a:rPr lang="en-US" dirty="0"/>
              <a:t>Image Title</a:t>
            </a:r>
          </a:p>
        </p:txBody>
      </p:sp>
    </p:spTree>
    <p:extLst>
      <p:ext uri="{BB962C8B-B14F-4D97-AF65-F5344CB8AC3E}">
        <p14:creationId xmlns:p14="http://schemas.microsoft.com/office/powerpoint/2010/main" val="15500868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Four Images">
    <p:spTree>
      <p:nvGrpSpPr>
        <p:cNvPr id="1" name=""/>
        <p:cNvGrpSpPr/>
        <p:nvPr/>
      </p:nvGrpSpPr>
      <p:grpSpPr>
        <a:xfrm>
          <a:off x="0" y="0"/>
          <a:ext cx="0" cy="0"/>
          <a:chOff x="0" y="0"/>
          <a:chExt cx="0" cy="0"/>
        </a:xfrm>
      </p:grpSpPr>
      <p:sp>
        <p:nvSpPr>
          <p:cNvPr id="2" name="Slide Title"/>
          <p:cNvSpPr>
            <a:spLocks noGrp="1"/>
          </p:cNvSpPr>
          <p:nvPr>
            <p:ph type="title"/>
          </p:nvPr>
        </p:nvSpPr>
        <p:spPr/>
        <p:txBody>
          <a:bodyPr/>
          <a:lstStyle>
            <a:lvl1pPr>
              <a:defRPr sz="3400">
                <a:latin typeface="+mn-lt"/>
              </a:defRPr>
            </a:lvl1pPr>
          </a:lstStyle>
          <a:p>
            <a:r>
              <a:rPr lang="en-US"/>
              <a:t>Click to edit Master title style</a:t>
            </a:r>
          </a:p>
        </p:txBody>
      </p:sp>
      <p:sp>
        <p:nvSpPr>
          <p:cNvPr id="5" name="Slide Number"/>
          <p:cNvSpPr>
            <a:spLocks noGrp="1"/>
          </p:cNvSpPr>
          <p:nvPr>
            <p:ph type="sldNum" sz="quarter" idx="12"/>
          </p:nvPr>
        </p:nvSpPr>
        <p:spPr/>
        <p:txBody>
          <a:bodyPr/>
          <a:lstStyle/>
          <a:p>
            <a:pPr>
              <a:defRPr/>
            </a:pPr>
            <a:r>
              <a:rPr lang="en-US" dirty="0"/>
              <a:t>Visual 8.</a:t>
            </a:r>
            <a:fld id="{167A036F-738C-4416-983E-5B04119587A4}" type="slidenum">
              <a:rPr lang="en-US" smtClean="0"/>
              <a:pPr>
                <a:defRPr/>
              </a:pPr>
              <a:t>‹#›</a:t>
            </a:fld>
            <a:endParaRPr lang="en-US" dirty="0"/>
          </a:p>
        </p:txBody>
      </p:sp>
      <p:sp>
        <p:nvSpPr>
          <p:cNvPr id="7" name="Image Placeholder 1"/>
          <p:cNvSpPr>
            <a:spLocks noGrp="1"/>
          </p:cNvSpPr>
          <p:nvPr>
            <p:ph type="pic" sz="quarter" idx="13"/>
          </p:nvPr>
        </p:nvSpPr>
        <p:spPr>
          <a:xfrm>
            <a:off x="1362302" y="1048748"/>
            <a:ext cx="2764971" cy="1872252"/>
          </a:xfrm>
        </p:spPr>
        <p:txBody>
          <a:bodyPr/>
          <a:lstStyle/>
          <a:p>
            <a:endParaRPr lang="en-US" dirty="0"/>
          </a:p>
        </p:txBody>
      </p:sp>
      <p:sp>
        <p:nvSpPr>
          <p:cNvPr id="8" name="Image Placeholder 2"/>
          <p:cNvSpPr>
            <a:spLocks noGrp="1"/>
          </p:cNvSpPr>
          <p:nvPr>
            <p:ph type="pic" sz="quarter" idx="14"/>
          </p:nvPr>
        </p:nvSpPr>
        <p:spPr>
          <a:xfrm>
            <a:off x="5046029" y="1048748"/>
            <a:ext cx="2764971" cy="1872252"/>
          </a:xfrm>
        </p:spPr>
        <p:txBody>
          <a:bodyPr/>
          <a:lstStyle/>
          <a:p>
            <a:endParaRPr lang="en-US" dirty="0"/>
          </a:p>
        </p:txBody>
      </p:sp>
      <p:sp>
        <p:nvSpPr>
          <p:cNvPr id="9" name="Image Placeholder 3"/>
          <p:cNvSpPr>
            <a:spLocks noGrp="1"/>
          </p:cNvSpPr>
          <p:nvPr>
            <p:ph type="pic" sz="quarter" idx="15"/>
          </p:nvPr>
        </p:nvSpPr>
        <p:spPr>
          <a:xfrm>
            <a:off x="1362302" y="3361740"/>
            <a:ext cx="2764971" cy="1933075"/>
          </a:xfrm>
        </p:spPr>
        <p:txBody>
          <a:bodyPr/>
          <a:lstStyle/>
          <a:p>
            <a:endParaRPr lang="en-US" dirty="0"/>
          </a:p>
        </p:txBody>
      </p:sp>
      <p:sp>
        <p:nvSpPr>
          <p:cNvPr id="10" name="Image Placeholder 4"/>
          <p:cNvSpPr>
            <a:spLocks noGrp="1"/>
          </p:cNvSpPr>
          <p:nvPr>
            <p:ph type="pic" sz="quarter" idx="16"/>
          </p:nvPr>
        </p:nvSpPr>
        <p:spPr>
          <a:xfrm>
            <a:off x="5046029" y="3361740"/>
            <a:ext cx="2764971" cy="1933075"/>
          </a:xfrm>
        </p:spPr>
        <p:txBody>
          <a:bodyPr/>
          <a:lstStyle/>
          <a:p>
            <a:endParaRPr lang="en-US" dirty="0"/>
          </a:p>
        </p:txBody>
      </p:sp>
      <p:sp>
        <p:nvSpPr>
          <p:cNvPr id="12" name="Image Title 1"/>
          <p:cNvSpPr>
            <a:spLocks noGrp="1"/>
          </p:cNvSpPr>
          <p:nvPr>
            <p:ph type="body" sz="quarter" idx="17" hasCustomPrompt="1"/>
          </p:nvPr>
        </p:nvSpPr>
        <p:spPr>
          <a:xfrm>
            <a:off x="2048667" y="2969373"/>
            <a:ext cx="1392238" cy="313736"/>
          </a:xfrm>
        </p:spPr>
        <p:txBody>
          <a:bodyPr/>
          <a:lstStyle>
            <a:lvl1pPr marL="0" indent="0" algn="ctr">
              <a:buNone/>
              <a:defRPr sz="1800"/>
            </a:lvl1pPr>
          </a:lstStyle>
          <a:p>
            <a:pPr lvl="0"/>
            <a:r>
              <a:rPr lang="en-US" dirty="0"/>
              <a:t>Image Title</a:t>
            </a:r>
          </a:p>
        </p:txBody>
      </p:sp>
      <p:sp>
        <p:nvSpPr>
          <p:cNvPr id="13" name="Image Title 2"/>
          <p:cNvSpPr>
            <a:spLocks noGrp="1"/>
          </p:cNvSpPr>
          <p:nvPr>
            <p:ph type="body" sz="quarter" idx="18" hasCustomPrompt="1"/>
          </p:nvPr>
        </p:nvSpPr>
        <p:spPr>
          <a:xfrm>
            <a:off x="5732394" y="2960892"/>
            <a:ext cx="1392238" cy="313736"/>
          </a:xfrm>
        </p:spPr>
        <p:txBody>
          <a:bodyPr/>
          <a:lstStyle>
            <a:lvl1pPr marL="0" indent="0" algn="ctr">
              <a:buNone/>
              <a:defRPr sz="1800"/>
            </a:lvl1pPr>
          </a:lstStyle>
          <a:p>
            <a:pPr lvl="0"/>
            <a:r>
              <a:rPr lang="en-US" dirty="0"/>
              <a:t>Image Title</a:t>
            </a:r>
          </a:p>
        </p:txBody>
      </p:sp>
      <p:sp>
        <p:nvSpPr>
          <p:cNvPr id="14" name="Image Title 3"/>
          <p:cNvSpPr>
            <a:spLocks noGrp="1"/>
          </p:cNvSpPr>
          <p:nvPr>
            <p:ph type="body" sz="quarter" idx="19" hasCustomPrompt="1"/>
          </p:nvPr>
        </p:nvSpPr>
        <p:spPr>
          <a:xfrm>
            <a:off x="2048667" y="5338171"/>
            <a:ext cx="1392238" cy="313736"/>
          </a:xfrm>
        </p:spPr>
        <p:txBody>
          <a:bodyPr/>
          <a:lstStyle>
            <a:lvl1pPr marL="0" indent="0" algn="ctr">
              <a:buNone/>
              <a:defRPr sz="1800"/>
            </a:lvl1pPr>
          </a:lstStyle>
          <a:p>
            <a:pPr lvl="0"/>
            <a:r>
              <a:rPr lang="en-US" dirty="0"/>
              <a:t>Image Title</a:t>
            </a:r>
          </a:p>
        </p:txBody>
      </p:sp>
      <p:sp>
        <p:nvSpPr>
          <p:cNvPr id="15" name="Image Title 4"/>
          <p:cNvSpPr>
            <a:spLocks noGrp="1"/>
          </p:cNvSpPr>
          <p:nvPr>
            <p:ph type="body" sz="quarter" idx="20" hasCustomPrompt="1"/>
          </p:nvPr>
        </p:nvSpPr>
        <p:spPr>
          <a:xfrm>
            <a:off x="5732394" y="5338171"/>
            <a:ext cx="1392238" cy="313736"/>
          </a:xfrm>
        </p:spPr>
        <p:txBody>
          <a:bodyPr/>
          <a:lstStyle>
            <a:lvl1pPr marL="0" indent="0" algn="ctr">
              <a:buNone/>
              <a:defRPr sz="1800"/>
            </a:lvl1pPr>
          </a:lstStyle>
          <a:p>
            <a:pPr lvl="0"/>
            <a:r>
              <a:rPr lang="en-US" dirty="0"/>
              <a:t>Image Title</a:t>
            </a:r>
          </a:p>
        </p:txBody>
      </p:sp>
    </p:spTree>
    <p:extLst>
      <p:ext uri="{BB962C8B-B14F-4D97-AF65-F5344CB8AC3E}">
        <p14:creationId xmlns:p14="http://schemas.microsoft.com/office/powerpoint/2010/main" val="23597725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400">
                <a:latin typeface="+mn-lt"/>
              </a:defRPr>
            </a:lvl1pPr>
          </a:lstStyle>
          <a:p>
            <a:r>
              <a:rPr lang="en-US"/>
              <a:t>Click to edit Master title style</a:t>
            </a:r>
          </a:p>
        </p:txBody>
      </p:sp>
      <p:sp>
        <p:nvSpPr>
          <p:cNvPr id="7" name="Slide Number Placeholder 3"/>
          <p:cNvSpPr>
            <a:spLocks noGrp="1"/>
          </p:cNvSpPr>
          <p:nvPr>
            <p:ph type="sldNum" sz="quarter" idx="4"/>
          </p:nvPr>
        </p:nvSpPr>
        <p:spPr bwMode="auto">
          <a:xfrm>
            <a:off x="6553200" y="6245225"/>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600" b="0" i="0" baseline="0">
                <a:solidFill>
                  <a:srgbClr val="F4F8FE"/>
                </a:solidFill>
              </a:defRPr>
            </a:lvl1pPr>
          </a:lstStyle>
          <a:p>
            <a:pPr>
              <a:defRPr/>
            </a:pPr>
            <a:r>
              <a:rPr lang="en-US" dirty="0"/>
              <a:t>Visual 8.</a:t>
            </a:r>
            <a:fld id="{167A036F-738C-4416-983E-5B04119587A4}" type="slidenum">
              <a:rPr lang="en-US" smtClean="0"/>
              <a:pPr>
                <a:defRPr/>
              </a:pPr>
              <a:t>‹#›</a:t>
            </a:fld>
            <a:endParaRPr lang="en-US" dirty="0"/>
          </a:p>
        </p:txBody>
      </p:sp>
    </p:spTree>
    <p:extLst>
      <p:ext uri="{BB962C8B-B14F-4D97-AF65-F5344CB8AC3E}">
        <p14:creationId xmlns:p14="http://schemas.microsoft.com/office/powerpoint/2010/main" val="26838963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Questions Slide">
    <p:spTree>
      <p:nvGrpSpPr>
        <p:cNvPr id="1" name=""/>
        <p:cNvGrpSpPr/>
        <p:nvPr/>
      </p:nvGrpSpPr>
      <p:grpSpPr>
        <a:xfrm>
          <a:off x="0" y="0"/>
          <a:ext cx="0" cy="0"/>
          <a:chOff x="0" y="0"/>
          <a:chExt cx="0" cy="0"/>
        </a:xfrm>
      </p:grpSpPr>
      <p:sp>
        <p:nvSpPr>
          <p:cNvPr id="6" name="Slide Number"/>
          <p:cNvSpPr>
            <a:spLocks noGrp="1"/>
          </p:cNvSpPr>
          <p:nvPr>
            <p:ph type="sldNum" sz="quarter" idx="4"/>
          </p:nvPr>
        </p:nvSpPr>
        <p:spPr bwMode="auto">
          <a:xfrm>
            <a:off x="6553200" y="6245225"/>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600" b="0">
                <a:solidFill>
                  <a:srgbClr val="F4F8FE"/>
                </a:solidFill>
              </a:defRPr>
            </a:lvl1pPr>
          </a:lstStyle>
          <a:p>
            <a:pPr>
              <a:defRPr/>
            </a:pPr>
            <a:r>
              <a:rPr lang="en-US" dirty="0"/>
              <a:t>Visual 8.</a:t>
            </a:r>
            <a:fld id="{167A036F-738C-4416-983E-5B04119587A4}" type="slidenum">
              <a:rPr lang="en-US" smtClean="0"/>
              <a:pPr>
                <a:defRPr/>
              </a:pPr>
              <a:t>‹#›</a:t>
            </a:fld>
            <a:endParaRPr lang="en-US" dirty="0"/>
          </a:p>
        </p:txBody>
      </p:sp>
      <p:sp>
        <p:nvSpPr>
          <p:cNvPr id="5" name="Question Mark"/>
          <p:cNvSpPr txBox="1"/>
          <p:nvPr userDrawn="1"/>
        </p:nvSpPr>
        <p:spPr>
          <a:xfrm>
            <a:off x="3627672" y="1543872"/>
            <a:ext cx="1890261" cy="3770135"/>
          </a:xfrm>
          <a:prstGeom prst="rect">
            <a:avLst/>
          </a:prstGeom>
          <a:noFill/>
        </p:spPr>
        <p:txBody>
          <a:bodyPr wrap="none" rtlCol="0">
            <a:spAutoFit/>
          </a:bodyPr>
          <a:lstStyle/>
          <a:p>
            <a:r>
              <a:rPr lang="en-US" sz="23899" b="1" dirty="0">
                <a:solidFill>
                  <a:schemeClr val="accent1"/>
                </a:solidFill>
                <a:latin typeface="Arial Unicode MS" panose="020B0604020202020204" pitchFamily="34" charset="-128"/>
                <a:ea typeface="Arial Unicode MS" panose="020B0604020202020204" pitchFamily="34" charset="-128"/>
                <a:cs typeface="Arial Unicode MS" panose="020B0604020202020204" pitchFamily="34" charset="-128"/>
              </a:rPr>
              <a:t>?</a:t>
            </a:r>
          </a:p>
        </p:txBody>
      </p:sp>
      <p:sp>
        <p:nvSpPr>
          <p:cNvPr id="3" name="TextBox 2"/>
          <p:cNvSpPr txBox="1"/>
          <p:nvPr userDrawn="1"/>
        </p:nvSpPr>
        <p:spPr>
          <a:xfrm>
            <a:off x="457200" y="286130"/>
            <a:ext cx="2582758" cy="615553"/>
          </a:xfrm>
          <a:prstGeom prst="rect">
            <a:avLst/>
          </a:prstGeom>
          <a:noFill/>
        </p:spPr>
        <p:txBody>
          <a:bodyPr wrap="none" rtlCol="0">
            <a:spAutoFit/>
          </a:bodyPr>
          <a:lstStyle/>
          <a:p>
            <a:r>
              <a:rPr lang="en-US" sz="3400" b="1" dirty="0">
                <a:solidFill>
                  <a:schemeClr val="accent1"/>
                </a:solidFill>
                <a:latin typeface="+mn-lt"/>
                <a:ea typeface="+mj-ea"/>
                <a:cs typeface="+mj-cs"/>
              </a:rPr>
              <a:t>Questions</a:t>
            </a:r>
            <a:r>
              <a:rPr lang="en-US" sz="3400" b="1" kern="1200" dirty="0">
                <a:solidFill>
                  <a:schemeClr val="accent1"/>
                </a:solidFill>
                <a:latin typeface="+mn-lt"/>
                <a:ea typeface="+mj-ea"/>
                <a:cs typeface="+mj-cs"/>
              </a:rPr>
              <a:t>?</a:t>
            </a:r>
          </a:p>
        </p:txBody>
      </p:sp>
    </p:spTree>
    <p:extLst>
      <p:ext uri="{BB962C8B-B14F-4D97-AF65-F5344CB8AC3E}">
        <p14:creationId xmlns:p14="http://schemas.microsoft.com/office/powerpoint/2010/main" val="27642623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Key">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buFontTx/>
              <a:buNone/>
              <a:defRPr sz="1200">
                <a:solidFill>
                  <a:schemeClr val="bg1">
                    <a:lumMod val="75000"/>
                  </a:schemeClr>
                </a:solidFill>
                <a:latin typeface="+mn-lt"/>
              </a:defRPr>
            </a:lvl1pPr>
          </a:lstStyle>
          <a:p>
            <a:fld id="{85CCE00C-251C-48B3-A60E-A85E665BCC2D}" type="slidenum">
              <a:rPr lang="en-US" smtClean="0"/>
              <a:pPr/>
              <a:t>‹#›</a:t>
            </a:fld>
            <a:endParaRPr lang="en-US"/>
          </a:p>
        </p:txBody>
      </p:sp>
      <p:sp>
        <p:nvSpPr>
          <p:cNvPr id="9" name="Title 1"/>
          <p:cNvSpPr>
            <a:spLocks noGrp="1"/>
          </p:cNvSpPr>
          <p:nvPr>
            <p:ph type="title" hasCustomPrompt="1"/>
          </p:nvPr>
        </p:nvSpPr>
        <p:spPr>
          <a:xfrm>
            <a:off x="576072" y="538838"/>
            <a:ext cx="8001000" cy="852640"/>
          </a:xfrm>
          <a:prstGeom prst="rect">
            <a:avLst/>
          </a:prstGeom>
        </p:spPr>
        <p:txBody>
          <a:bodyPr/>
          <a:lstStyle>
            <a:lvl1pPr>
              <a:defRPr sz="4800" baseline="0">
                <a:solidFill>
                  <a:schemeClr val="tx2"/>
                </a:solidFill>
                <a:latin typeface="Franklin Gothic Medium Cond" panose="020B0606030402020204" pitchFamily="34" charset="0"/>
              </a:defRPr>
            </a:lvl1pPr>
          </a:lstStyle>
          <a:p>
            <a:r>
              <a:rPr lang="en-US" dirty="0"/>
              <a:t>Click to edit heading</a:t>
            </a:r>
          </a:p>
        </p:txBody>
      </p:sp>
      <p:sp>
        <p:nvSpPr>
          <p:cNvPr id="3" name="Text Placeholder 2"/>
          <p:cNvSpPr>
            <a:spLocks noGrp="1"/>
          </p:cNvSpPr>
          <p:nvPr>
            <p:ph type="body" sz="quarter" idx="14"/>
          </p:nvPr>
        </p:nvSpPr>
        <p:spPr>
          <a:xfrm>
            <a:off x="685800" y="1828800"/>
            <a:ext cx="7772400" cy="4114800"/>
          </a:xfrm>
          <a:prstGeom prst="rect">
            <a:avLst/>
          </a:prstGeom>
        </p:spPr>
        <p:txBody>
          <a:bodyPr/>
          <a:lstStyle>
            <a:lvl1pPr marL="228600" indent="-228600">
              <a:buFont typeface="Wingdings" panose="05000000000000000000" pitchFamily="2" charset="2"/>
              <a:buChar char="§"/>
              <a:defRPr>
                <a:solidFill>
                  <a:schemeClr val="tx2"/>
                </a:solidFill>
                <a:latin typeface="+mj-lt"/>
              </a:defRPr>
            </a:lvl1pPr>
            <a:lvl2pPr marL="685800" indent="-228600">
              <a:buFont typeface="Wingdings" panose="05000000000000000000" pitchFamily="2" charset="2"/>
              <a:buChar char="§"/>
              <a:defRPr>
                <a:solidFill>
                  <a:schemeClr val="accent1"/>
                </a:solidFill>
              </a:defRPr>
            </a:lvl2pPr>
            <a:lvl3pPr marL="1143000" indent="-228600">
              <a:buFont typeface="Wingdings" panose="05000000000000000000" pitchFamily="2" charset="2"/>
              <a:buChar char="§"/>
              <a:defRPr>
                <a:solidFill>
                  <a:schemeClr val="tx1">
                    <a:lumMod val="50000"/>
                    <a:lumOff val="50000"/>
                  </a:schemeClr>
                </a:solidFill>
              </a:defRPr>
            </a:lvl3pPr>
            <a:lvl4pPr marL="1600200" indent="-228600">
              <a:buFont typeface="Wingdings" panose="05000000000000000000" pitchFamily="2" charset="2"/>
              <a:buChar char="§"/>
              <a:defRPr>
                <a:solidFill>
                  <a:schemeClr val="tx2"/>
                </a:solidFill>
              </a:defRPr>
            </a:lvl4pPr>
            <a:lvl5pPr marL="2057400" indent="-228600">
              <a:buFont typeface="Wingdings" panose="05000000000000000000" pitchFamily="2" charset="2"/>
              <a:buChar char="§"/>
              <a:defRPr>
                <a:solidFill>
                  <a:schemeClr val="tx2"/>
                </a:solidFill>
              </a:defRPr>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9396755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ub-Unit Title">
    <p:spTree>
      <p:nvGrpSpPr>
        <p:cNvPr id="1" name=""/>
        <p:cNvGrpSpPr/>
        <p:nvPr/>
      </p:nvGrpSpPr>
      <p:grpSpPr>
        <a:xfrm>
          <a:off x="0" y="0"/>
          <a:ext cx="0" cy="0"/>
          <a:chOff x="0" y="0"/>
          <a:chExt cx="0" cy="0"/>
        </a:xfrm>
      </p:grpSpPr>
      <p:sp>
        <p:nvSpPr>
          <p:cNvPr id="2" name="Course Title"/>
          <p:cNvSpPr>
            <a:spLocks noGrp="1"/>
          </p:cNvSpPr>
          <p:nvPr>
            <p:ph type="ctrTitle"/>
          </p:nvPr>
        </p:nvSpPr>
        <p:spPr>
          <a:xfrm>
            <a:off x="692239" y="2685755"/>
            <a:ext cx="7772400" cy="672931"/>
          </a:xfrm>
        </p:spPr>
        <p:txBody>
          <a:bodyPr/>
          <a:lstStyle>
            <a:lvl1pPr algn="ctr">
              <a:defRPr/>
            </a:lvl1pPr>
          </a:lstStyle>
          <a:p>
            <a:r>
              <a:rPr lang="en-US" dirty="0"/>
              <a:t>Click to edit Master title style</a:t>
            </a:r>
          </a:p>
        </p:txBody>
      </p:sp>
      <p:sp>
        <p:nvSpPr>
          <p:cNvPr id="10" name="Blank Shape"/>
          <p:cNvSpPr/>
          <p:nvPr userDrawn="1"/>
        </p:nvSpPr>
        <p:spPr bwMode="auto">
          <a:xfrm>
            <a:off x="128791" y="772733"/>
            <a:ext cx="8899301" cy="360609"/>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377"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Arial" charset="0"/>
              <a:cs typeface="Arial" charset="0"/>
            </a:endParaRPr>
          </a:p>
        </p:txBody>
      </p:sp>
      <p:sp>
        <p:nvSpPr>
          <p:cNvPr id="4" name="Slide Number"/>
          <p:cNvSpPr>
            <a:spLocks noGrp="1"/>
          </p:cNvSpPr>
          <p:nvPr>
            <p:ph type="sldNum" sz="quarter" idx="4"/>
          </p:nvPr>
        </p:nvSpPr>
        <p:spPr bwMode="auto">
          <a:xfrm>
            <a:off x="6553200" y="6245225"/>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600" b="0">
                <a:solidFill>
                  <a:srgbClr val="F4F8FE"/>
                </a:solidFill>
              </a:defRPr>
            </a:lvl1pPr>
          </a:lstStyle>
          <a:p>
            <a:pPr>
              <a:defRPr/>
            </a:pPr>
            <a:r>
              <a:rPr lang="en-US" dirty="0"/>
              <a:t>Visual 8.</a:t>
            </a:r>
            <a:fld id="{167A036F-738C-4416-983E-5B04119587A4}" type="slidenum">
              <a:rPr lang="en-US" smtClean="0"/>
              <a:pPr>
                <a:defRPr/>
              </a:pPr>
              <a:t>‹#›</a:t>
            </a:fld>
            <a:endParaRPr lang="en-US" dirty="0"/>
          </a:p>
        </p:txBody>
      </p:sp>
    </p:spTree>
    <p:extLst>
      <p:ext uri="{BB962C8B-B14F-4D97-AF65-F5344CB8AC3E}">
        <p14:creationId xmlns:p14="http://schemas.microsoft.com/office/powerpoint/2010/main" val="16275993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Slide Title"/>
          <p:cNvSpPr>
            <a:spLocks noGrp="1"/>
          </p:cNvSpPr>
          <p:nvPr>
            <p:ph type="title"/>
          </p:nvPr>
        </p:nvSpPr>
        <p:spPr/>
        <p:txBody>
          <a:bodyPr/>
          <a:lstStyle>
            <a:lvl1pPr>
              <a:defRPr sz="3400">
                <a:latin typeface="+mn-lt"/>
              </a:defRPr>
            </a:lvl1pPr>
          </a:lstStyle>
          <a:p>
            <a:r>
              <a:rPr lang="en-US" dirty="0"/>
              <a:t>Click to edit Master title style</a:t>
            </a:r>
          </a:p>
        </p:txBody>
      </p:sp>
      <p:sp>
        <p:nvSpPr>
          <p:cNvPr id="6" name="Slide Number"/>
          <p:cNvSpPr>
            <a:spLocks noGrp="1"/>
          </p:cNvSpPr>
          <p:nvPr>
            <p:ph type="sldNum" sz="quarter" idx="4"/>
          </p:nvPr>
        </p:nvSpPr>
        <p:spPr bwMode="auto">
          <a:xfrm>
            <a:off x="6553200" y="6245225"/>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600" b="0">
                <a:solidFill>
                  <a:srgbClr val="F4F8FE"/>
                </a:solidFill>
              </a:defRPr>
            </a:lvl1pPr>
          </a:lstStyle>
          <a:p>
            <a:pPr>
              <a:defRPr/>
            </a:pPr>
            <a:r>
              <a:rPr lang="en-US" dirty="0"/>
              <a:t>Visual 8.</a:t>
            </a:r>
            <a:fld id="{167A036F-738C-4416-983E-5B04119587A4}" type="slidenum">
              <a:rPr lang="en-US" smtClean="0"/>
              <a:pPr>
                <a:defRPr/>
              </a:pPr>
              <a:t>‹#›</a:t>
            </a:fld>
            <a:endParaRPr lang="en-US" dirty="0"/>
          </a:p>
        </p:txBody>
      </p:sp>
      <p:sp>
        <p:nvSpPr>
          <p:cNvPr id="3" name="Content"/>
          <p:cNvSpPr>
            <a:spLocks noGrp="1"/>
          </p:cNvSpPr>
          <p:nvPr>
            <p:ph idx="1"/>
          </p:nvPr>
        </p:nvSpPr>
        <p:spPr/>
        <p:txBody>
          <a:bodyPr/>
          <a:lstStyle>
            <a:lvl1pPr marL="342891" marR="0" indent="-342891" algn="l" defTabSz="914377" rtl="0" eaLnBrk="0" fontAlgn="base" latinLnBrk="0" hangingPunct="0">
              <a:lnSpc>
                <a:spcPct val="100000"/>
              </a:lnSpc>
              <a:spcBef>
                <a:spcPct val="20000"/>
              </a:spcBef>
              <a:spcAft>
                <a:spcPct val="0"/>
              </a:spcAft>
              <a:buClrTx/>
              <a:buSzTx/>
              <a:buFont typeface="Wingdings" panose="05000000000000000000" pitchFamily="2" charset="2"/>
              <a:buChar char="§"/>
              <a:tabLst>
                <a:tab pos="401629" algn="l"/>
              </a:tabLst>
              <a:defRPr>
                <a:solidFill>
                  <a:schemeClr val="accent1"/>
                </a:solidFill>
                <a:latin typeface="+mn-lt"/>
              </a:defRPr>
            </a:lvl1pPr>
            <a:lvl2pPr marL="694927" marR="0" indent="-342891" algn="l" defTabSz="914377" rtl="0" eaLnBrk="0" fontAlgn="base" latinLnBrk="0" hangingPunct="0">
              <a:lnSpc>
                <a:spcPct val="100000"/>
              </a:lnSpc>
              <a:spcBef>
                <a:spcPct val="20000"/>
              </a:spcBef>
              <a:spcAft>
                <a:spcPct val="0"/>
              </a:spcAft>
              <a:buClrTx/>
              <a:buSzTx/>
              <a:buFont typeface="Arial" panose="020B0604020202020204" pitchFamily="34" charset="0"/>
              <a:buChar char="–"/>
              <a:tabLst>
                <a:tab pos="401629" algn="l"/>
              </a:tabLst>
              <a:defRPr sz="2000" b="0">
                <a:solidFill>
                  <a:schemeClr val="accent1"/>
                </a:solidFill>
                <a:latin typeface="+mn-lt"/>
              </a:defRPr>
            </a:lvl2pPr>
            <a:lvl3pPr marL="1042390" marR="0" indent="-342891" algn="l" defTabSz="914377" rtl="0" eaLnBrk="0" fontAlgn="base" latinLnBrk="0" hangingPunct="0">
              <a:lnSpc>
                <a:spcPct val="100000"/>
              </a:lnSpc>
              <a:spcBef>
                <a:spcPct val="20000"/>
              </a:spcBef>
              <a:spcAft>
                <a:spcPct val="0"/>
              </a:spcAft>
              <a:buClrTx/>
              <a:buSzPct val="125000"/>
              <a:buFont typeface="Arial" panose="020B0604020202020204" pitchFamily="34" charset="0"/>
              <a:buChar char="•"/>
              <a:tabLst>
                <a:tab pos="401629" algn="l"/>
              </a:tabLst>
              <a:defRPr sz="1800" b="0">
                <a:solidFill>
                  <a:schemeClr val="accent1"/>
                </a:solidFill>
                <a:latin typeface="+mn-lt"/>
              </a:defRPr>
            </a:lvl3pPr>
            <a:lvl4pPr marL="1389853" marR="0" indent="-342891" algn="l" defTabSz="914377" rtl="0" eaLnBrk="0" fontAlgn="base" latinLnBrk="0" hangingPunct="0">
              <a:lnSpc>
                <a:spcPct val="100000"/>
              </a:lnSpc>
              <a:spcBef>
                <a:spcPct val="20000"/>
              </a:spcBef>
              <a:spcAft>
                <a:spcPct val="0"/>
              </a:spcAft>
              <a:buClrTx/>
              <a:buSzTx/>
              <a:buFont typeface="Wingdings" pitchFamily="2" charset="2"/>
              <a:buChar char="§"/>
              <a:tabLst>
                <a:tab pos="401629" algn="l"/>
              </a:tabLst>
              <a:defRPr sz="1600" b="0">
                <a:solidFill>
                  <a:schemeClr val="accent1"/>
                </a:solidFill>
                <a:latin typeface="+mn-lt"/>
              </a:defRPr>
            </a:lvl4pPr>
            <a:lvl5pPr>
              <a:defRPr b="0">
                <a:solidFill>
                  <a:schemeClr val="accent1"/>
                </a:solidFill>
              </a:defRPr>
            </a:lvl5pPr>
          </a:lstStyle>
          <a:p>
            <a:pPr marL="342891" marR="0" lvl="0" indent="-342891" algn="l" defTabSz="914377" rtl="0" eaLnBrk="0" fontAlgn="base" latinLnBrk="0" hangingPunct="0">
              <a:lnSpc>
                <a:spcPct val="100000"/>
              </a:lnSpc>
              <a:spcBef>
                <a:spcPct val="20000"/>
              </a:spcBef>
              <a:spcAft>
                <a:spcPct val="0"/>
              </a:spcAft>
              <a:buClrTx/>
              <a:buSzTx/>
              <a:buFont typeface="Wingdings" panose="05000000000000000000" pitchFamily="2" charset="2"/>
              <a:buChar char="§"/>
              <a:tabLst>
                <a:tab pos="401629" algn="l"/>
              </a:tabLst>
              <a:defRPr/>
            </a:pPr>
            <a:r>
              <a:rPr kumimoji="0" lang="en-US" sz="2200" b="0" i="0" u="none" strike="noStrike" kern="0" cap="none" spc="0" normalizeH="0" baseline="0" noProof="0" dirty="0">
                <a:ln>
                  <a:noFill/>
                </a:ln>
                <a:solidFill>
                  <a:srgbClr val="003366"/>
                </a:solidFill>
                <a:effectLst/>
                <a:uLnTx/>
                <a:uFillTx/>
                <a:latin typeface="+mn-lt"/>
                <a:ea typeface="+mn-ea"/>
                <a:cs typeface="+mn-cs"/>
              </a:rPr>
              <a:t>Click to edit Master text styles</a:t>
            </a:r>
          </a:p>
          <a:p>
            <a:pPr marL="694927" marR="0" lvl="1" indent="-342891" algn="l" defTabSz="914377" rtl="0" eaLnBrk="0" fontAlgn="base" latinLnBrk="0" hangingPunct="0">
              <a:lnSpc>
                <a:spcPct val="100000"/>
              </a:lnSpc>
              <a:spcBef>
                <a:spcPct val="20000"/>
              </a:spcBef>
              <a:spcAft>
                <a:spcPct val="0"/>
              </a:spcAft>
              <a:buClrTx/>
              <a:buSzTx/>
              <a:buFont typeface="Arial" panose="020B0604020202020204" pitchFamily="34" charset="0"/>
              <a:buChar char="–"/>
              <a:tabLst>
                <a:tab pos="401629" algn="l"/>
              </a:tabLst>
              <a:defRPr/>
            </a:pPr>
            <a:r>
              <a:rPr kumimoji="0" lang="en-US" sz="2000" b="0" i="0" u="none" strike="noStrike" kern="0" cap="none" spc="0" normalizeH="0" baseline="0" noProof="0" dirty="0">
                <a:ln>
                  <a:noFill/>
                </a:ln>
                <a:solidFill>
                  <a:srgbClr val="003366"/>
                </a:solidFill>
                <a:effectLst/>
                <a:uLnTx/>
                <a:uFillTx/>
                <a:latin typeface="+mn-lt"/>
                <a:cs typeface="+mn-cs"/>
              </a:rPr>
              <a:t>Second level</a:t>
            </a:r>
          </a:p>
          <a:p>
            <a:pPr marL="1042390" marR="0" lvl="2" indent="-342891" algn="l" defTabSz="914377" rtl="0" eaLnBrk="0" fontAlgn="base" latinLnBrk="0" hangingPunct="0">
              <a:lnSpc>
                <a:spcPct val="100000"/>
              </a:lnSpc>
              <a:spcBef>
                <a:spcPct val="20000"/>
              </a:spcBef>
              <a:spcAft>
                <a:spcPct val="0"/>
              </a:spcAft>
              <a:buClrTx/>
              <a:buSzPct val="125000"/>
              <a:buFont typeface="Arial" panose="020B0604020202020204" pitchFamily="34" charset="0"/>
              <a:buChar char="•"/>
              <a:tabLst>
                <a:tab pos="401629" algn="l"/>
              </a:tabLst>
              <a:defRPr/>
            </a:pPr>
            <a:r>
              <a:rPr kumimoji="0" lang="en-US" sz="1800" b="0" i="0" u="none" strike="noStrike" kern="0" cap="none" spc="0" normalizeH="0" baseline="0" noProof="0" dirty="0">
                <a:ln>
                  <a:noFill/>
                </a:ln>
                <a:solidFill>
                  <a:srgbClr val="003366"/>
                </a:solidFill>
                <a:effectLst/>
                <a:uLnTx/>
                <a:uFillTx/>
                <a:latin typeface="+mn-lt"/>
                <a:cs typeface="+mn-cs"/>
              </a:rPr>
              <a:t>Third level</a:t>
            </a:r>
          </a:p>
          <a:p>
            <a:pPr marL="1389853" marR="0" lvl="3" indent="-342891" algn="l" defTabSz="914377" rtl="0" eaLnBrk="0" fontAlgn="base" latinLnBrk="0" hangingPunct="0">
              <a:lnSpc>
                <a:spcPct val="100000"/>
              </a:lnSpc>
              <a:spcBef>
                <a:spcPct val="20000"/>
              </a:spcBef>
              <a:spcAft>
                <a:spcPct val="0"/>
              </a:spcAft>
              <a:buClrTx/>
              <a:buSzTx/>
              <a:buFont typeface="Wingdings" pitchFamily="2" charset="2"/>
              <a:buChar char="§"/>
              <a:tabLst>
                <a:tab pos="401629" algn="l"/>
              </a:tabLst>
              <a:defRPr/>
            </a:pPr>
            <a:r>
              <a:rPr kumimoji="0" lang="en-US" sz="1600" b="0" i="0" u="none" strike="noStrike" kern="0" cap="none" spc="0" normalizeH="0" baseline="0" noProof="0" dirty="0">
                <a:ln>
                  <a:noFill/>
                </a:ln>
                <a:solidFill>
                  <a:srgbClr val="003366"/>
                </a:solidFill>
                <a:effectLst/>
                <a:uLnTx/>
                <a:uFillTx/>
                <a:latin typeface="+mn-lt"/>
                <a:cs typeface="+mn-cs"/>
              </a:rPr>
              <a:t>Fourth level</a:t>
            </a:r>
          </a:p>
        </p:txBody>
      </p:sp>
    </p:spTree>
    <p:extLst>
      <p:ext uri="{BB962C8B-B14F-4D97-AF65-F5344CB8AC3E}">
        <p14:creationId xmlns:p14="http://schemas.microsoft.com/office/powerpoint/2010/main" val="372140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304806"/>
            <a:ext cx="8229600" cy="1126061"/>
          </a:xfrm>
        </p:spPr>
        <p:txBody>
          <a:bodyPr/>
          <a:lstStyle>
            <a:lvl1pPr>
              <a:defRPr sz="3400">
                <a:latin typeface="+mn-lt"/>
              </a:defRPr>
            </a:lvl1pPr>
          </a:lstStyle>
          <a:p>
            <a:r>
              <a:rPr lang="en-US" dirty="0"/>
              <a:t>Click to edit Master title style</a:t>
            </a:r>
            <a:br>
              <a:rPr lang="en-US" dirty="0"/>
            </a:br>
            <a:r>
              <a:rPr lang="en-US" sz="2800" dirty="0">
                <a:solidFill>
                  <a:schemeClr val="accent4"/>
                </a:solidFill>
              </a:rPr>
              <a:t>Subtitle</a:t>
            </a:r>
            <a:endParaRPr lang="en-US" dirty="0"/>
          </a:p>
        </p:txBody>
      </p:sp>
      <p:sp>
        <p:nvSpPr>
          <p:cNvPr id="3" name="Slide Number Placeholder 2"/>
          <p:cNvSpPr>
            <a:spLocks noGrp="1"/>
          </p:cNvSpPr>
          <p:nvPr>
            <p:ph type="sldNum" sz="quarter" idx="10"/>
          </p:nvPr>
        </p:nvSpPr>
        <p:spPr/>
        <p:txBody>
          <a:bodyPr/>
          <a:lstStyle/>
          <a:p>
            <a:pPr>
              <a:defRPr/>
            </a:pPr>
            <a:r>
              <a:rPr lang="en-US" dirty="0"/>
              <a:t>Visual 8.</a:t>
            </a:r>
            <a:fld id="{167A036F-738C-4416-983E-5B04119587A4}" type="slidenum">
              <a:rPr lang="en-US" smtClean="0"/>
              <a:pPr>
                <a:defRPr/>
              </a:pPr>
              <a:t>‹#›</a:t>
            </a:fld>
            <a:endParaRPr lang="en-US" dirty="0"/>
          </a:p>
        </p:txBody>
      </p:sp>
      <p:sp>
        <p:nvSpPr>
          <p:cNvPr id="4" name="Content"/>
          <p:cNvSpPr>
            <a:spLocks noGrp="1"/>
          </p:cNvSpPr>
          <p:nvPr>
            <p:ph idx="1"/>
          </p:nvPr>
        </p:nvSpPr>
        <p:spPr>
          <a:xfrm>
            <a:off x="457200" y="1430866"/>
            <a:ext cx="8229600" cy="4284133"/>
          </a:xfrm>
        </p:spPr>
        <p:txBody>
          <a:bodyPr/>
          <a:lstStyle>
            <a:lvl1pPr marL="342891" marR="0" indent="-342891" algn="l" defTabSz="914377" rtl="0" eaLnBrk="0" fontAlgn="base" latinLnBrk="0" hangingPunct="0">
              <a:lnSpc>
                <a:spcPct val="100000"/>
              </a:lnSpc>
              <a:spcBef>
                <a:spcPct val="20000"/>
              </a:spcBef>
              <a:spcAft>
                <a:spcPct val="0"/>
              </a:spcAft>
              <a:buClrTx/>
              <a:buSzTx/>
              <a:buFont typeface="Wingdings" panose="05000000000000000000" pitchFamily="2" charset="2"/>
              <a:buChar char="§"/>
              <a:tabLst>
                <a:tab pos="401629" algn="l"/>
              </a:tabLst>
              <a:defRPr>
                <a:solidFill>
                  <a:schemeClr val="accent1"/>
                </a:solidFill>
              </a:defRPr>
            </a:lvl1pPr>
            <a:lvl2pPr marL="694927" marR="0" indent="-342891" algn="l" defTabSz="914377" rtl="0" eaLnBrk="0" fontAlgn="base" latinLnBrk="0" hangingPunct="0">
              <a:lnSpc>
                <a:spcPct val="100000"/>
              </a:lnSpc>
              <a:spcBef>
                <a:spcPct val="20000"/>
              </a:spcBef>
              <a:spcAft>
                <a:spcPct val="0"/>
              </a:spcAft>
              <a:buClrTx/>
              <a:buSzTx/>
              <a:buFont typeface="Arial" panose="020B0604020202020204" pitchFamily="34" charset="0"/>
              <a:buChar char="–"/>
              <a:tabLst>
                <a:tab pos="401629" algn="l"/>
              </a:tabLst>
              <a:defRPr sz="2000" b="0">
                <a:solidFill>
                  <a:schemeClr val="accent1"/>
                </a:solidFill>
              </a:defRPr>
            </a:lvl2pPr>
            <a:lvl3pPr marL="1042390" marR="0" indent="-342891" algn="l" defTabSz="914377" rtl="0" eaLnBrk="0" fontAlgn="base" latinLnBrk="0" hangingPunct="0">
              <a:lnSpc>
                <a:spcPct val="100000"/>
              </a:lnSpc>
              <a:spcBef>
                <a:spcPct val="20000"/>
              </a:spcBef>
              <a:spcAft>
                <a:spcPct val="0"/>
              </a:spcAft>
              <a:buClrTx/>
              <a:buSzPct val="125000"/>
              <a:buFont typeface="Arial" panose="020B0604020202020204" pitchFamily="34" charset="0"/>
              <a:buChar char="•"/>
              <a:tabLst>
                <a:tab pos="401629" algn="l"/>
              </a:tabLst>
              <a:defRPr sz="1800" b="0">
                <a:solidFill>
                  <a:schemeClr val="accent1"/>
                </a:solidFill>
              </a:defRPr>
            </a:lvl3pPr>
            <a:lvl4pPr marL="1389853" marR="0" indent="-342891" algn="l" defTabSz="914377" rtl="0" eaLnBrk="0" fontAlgn="base" latinLnBrk="0" hangingPunct="0">
              <a:lnSpc>
                <a:spcPct val="100000"/>
              </a:lnSpc>
              <a:spcBef>
                <a:spcPct val="20000"/>
              </a:spcBef>
              <a:spcAft>
                <a:spcPct val="0"/>
              </a:spcAft>
              <a:buClrTx/>
              <a:buSzTx/>
              <a:buFont typeface="Wingdings" pitchFamily="2" charset="2"/>
              <a:buChar char="§"/>
              <a:tabLst>
                <a:tab pos="401629" algn="l"/>
              </a:tabLst>
              <a:defRPr sz="1600" b="0">
                <a:solidFill>
                  <a:schemeClr val="accent1"/>
                </a:solidFill>
              </a:defRPr>
            </a:lvl4pPr>
            <a:lvl5pPr>
              <a:defRPr b="0">
                <a:solidFill>
                  <a:schemeClr val="accent1"/>
                </a:solidFill>
              </a:defRPr>
            </a:lvl5pPr>
          </a:lstStyle>
          <a:p>
            <a:pPr marL="342891" marR="0" lvl="0" indent="-342891" algn="l" defTabSz="914377" rtl="0" eaLnBrk="0" fontAlgn="base" latinLnBrk="0" hangingPunct="0">
              <a:lnSpc>
                <a:spcPct val="100000"/>
              </a:lnSpc>
              <a:spcBef>
                <a:spcPct val="20000"/>
              </a:spcBef>
              <a:spcAft>
                <a:spcPct val="0"/>
              </a:spcAft>
              <a:buClrTx/>
              <a:buSzTx/>
              <a:buFont typeface="Wingdings" panose="05000000000000000000" pitchFamily="2" charset="2"/>
              <a:buChar char="§"/>
              <a:tabLst>
                <a:tab pos="401629" algn="l"/>
              </a:tabLst>
              <a:defRPr/>
            </a:pPr>
            <a:r>
              <a:rPr kumimoji="0" lang="en-US" sz="2200" b="0" i="0" u="none" strike="noStrike" kern="0" cap="none" spc="0" normalizeH="0" baseline="0" noProof="0" dirty="0">
                <a:ln>
                  <a:noFill/>
                </a:ln>
                <a:solidFill>
                  <a:srgbClr val="003366"/>
                </a:solidFill>
                <a:effectLst/>
                <a:uLnTx/>
                <a:uFillTx/>
                <a:latin typeface="+mn-lt"/>
                <a:ea typeface="+mn-ea"/>
                <a:cs typeface="+mn-cs"/>
              </a:rPr>
              <a:t>Click to edit Master text styles</a:t>
            </a:r>
          </a:p>
          <a:p>
            <a:pPr marL="694927" marR="0" lvl="1" indent="-342891" algn="l" defTabSz="914377" rtl="0" eaLnBrk="0" fontAlgn="base" latinLnBrk="0" hangingPunct="0">
              <a:lnSpc>
                <a:spcPct val="100000"/>
              </a:lnSpc>
              <a:spcBef>
                <a:spcPct val="20000"/>
              </a:spcBef>
              <a:spcAft>
                <a:spcPct val="0"/>
              </a:spcAft>
              <a:buClrTx/>
              <a:buSzTx/>
              <a:buFont typeface="Arial" panose="020B0604020202020204" pitchFamily="34" charset="0"/>
              <a:buChar char="–"/>
              <a:tabLst>
                <a:tab pos="401629" algn="l"/>
              </a:tabLst>
              <a:defRPr/>
            </a:pPr>
            <a:r>
              <a:rPr kumimoji="0" lang="en-US" sz="2000" b="0" i="0" u="none" strike="noStrike" kern="0" cap="none" spc="0" normalizeH="0" baseline="0" noProof="0" dirty="0">
                <a:ln>
                  <a:noFill/>
                </a:ln>
                <a:solidFill>
                  <a:srgbClr val="003366"/>
                </a:solidFill>
                <a:effectLst/>
                <a:uLnTx/>
                <a:uFillTx/>
                <a:latin typeface="+mn-lt"/>
                <a:cs typeface="+mn-cs"/>
              </a:rPr>
              <a:t>Second level</a:t>
            </a:r>
          </a:p>
          <a:p>
            <a:pPr marL="1042390" marR="0" lvl="2" indent="-342891" algn="l" defTabSz="914377" rtl="0" eaLnBrk="0" fontAlgn="base" latinLnBrk="0" hangingPunct="0">
              <a:lnSpc>
                <a:spcPct val="100000"/>
              </a:lnSpc>
              <a:spcBef>
                <a:spcPct val="20000"/>
              </a:spcBef>
              <a:spcAft>
                <a:spcPct val="0"/>
              </a:spcAft>
              <a:buClrTx/>
              <a:buSzPct val="125000"/>
              <a:buFont typeface="Arial" panose="020B0604020202020204" pitchFamily="34" charset="0"/>
              <a:buChar char="•"/>
              <a:tabLst>
                <a:tab pos="401629" algn="l"/>
              </a:tabLst>
              <a:defRPr/>
            </a:pPr>
            <a:r>
              <a:rPr kumimoji="0" lang="en-US" sz="1800" b="0" i="0" u="none" strike="noStrike" kern="0" cap="none" spc="0" normalizeH="0" baseline="0" noProof="0" dirty="0">
                <a:ln>
                  <a:noFill/>
                </a:ln>
                <a:solidFill>
                  <a:srgbClr val="003366"/>
                </a:solidFill>
                <a:effectLst/>
                <a:uLnTx/>
                <a:uFillTx/>
                <a:latin typeface="+mn-lt"/>
                <a:cs typeface="+mn-cs"/>
              </a:rPr>
              <a:t>Third level</a:t>
            </a:r>
          </a:p>
          <a:p>
            <a:pPr marL="1389853" marR="0" lvl="3" indent="-342891" algn="l" defTabSz="914377" rtl="0" eaLnBrk="0" fontAlgn="base" latinLnBrk="0" hangingPunct="0">
              <a:lnSpc>
                <a:spcPct val="100000"/>
              </a:lnSpc>
              <a:spcBef>
                <a:spcPct val="20000"/>
              </a:spcBef>
              <a:spcAft>
                <a:spcPct val="0"/>
              </a:spcAft>
              <a:buClrTx/>
              <a:buSzTx/>
              <a:buFont typeface="Wingdings" pitchFamily="2" charset="2"/>
              <a:buChar char="§"/>
              <a:tabLst>
                <a:tab pos="401629" algn="l"/>
              </a:tabLst>
              <a:defRPr/>
            </a:pPr>
            <a:r>
              <a:rPr kumimoji="0" lang="en-US" sz="1600" b="0" i="0" u="none" strike="noStrike" kern="0" cap="none" spc="0" normalizeH="0" baseline="0" noProof="0" dirty="0">
                <a:ln>
                  <a:noFill/>
                </a:ln>
                <a:solidFill>
                  <a:srgbClr val="003366"/>
                </a:solidFill>
                <a:effectLst/>
                <a:uLnTx/>
                <a:uFillTx/>
                <a:latin typeface="+mn-lt"/>
                <a:cs typeface="+mn-cs"/>
              </a:rPr>
              <a:t>Fourth level</a:t>
            </a:r>
          </a:p>
        </p:txBody>
      </p:sp>
    </p:spTree>
    <p:extLst>
      <p:ext uri="{BB962C8B-B14F-4D97-AF65-F5344CB8AC3E}">
        <p14:creationId xmlns:p14="http://schemas.microsoft.com/office/powerpoint/2010/main" val="41144099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and Image">
    <p:spTree>
      <p:nvGrpSpPr>
        <p:cNvPr id="1" name=""/>
        <p:cNvGrpSpPr/>
        <p:nvPr/>
      </p:nvGrpSpPr>
      <p:grpSpPr>
        <a:xfrm>
          <a:off x="0" y="0"/>
          <a:ext cx="0" cy="0"/>
          <a:chOff x="0" y="0"/>
          <a:chExt cx="0" cy="0"/>
        </a:xfrm>
      </p:grpSpPr>
      <p:sp>
        <p:nvSpPr>
          <p:cNvPr id="2" name="Slide Title"/>
          <p:cNvSpPr>
            <a:spLocks noGrp="1"/>
          </p:cNvSpPr>
          <p:nvPr>
            <p:ph type="title"/>
          </p:nvPr>
        </p:nvSpPr>
        <p:spPr/>
        <p:txBody>
          <a:bodyPr/>
          <a:lstStyle>
            <a:lvl1pPr>
              <a:defRPr sz="3400">
                <a:latin typeface="+mn-lt"/>
              </a:defRPr>
            </a:lvl1pPr>
          </a:lstStyle>
          <a:p>
            <a:r>
              <a:rPr lang="en-US" dirty="0"/>
              <a:t>Click to edit Master title style</a:t>
            </a:r>
          </a:p>
        </p:txBody>
      </p:sp>
      <p:sp>
        <p:nvSpPr>
          <p:cNvPr id="6" name="Slide Number"/>
          <p:cNvSpPr>
            <a:spLocks noGrp="1"/>
          </p:cNvSpPr>
          <p:nvPr>
            <p:ph type="sldNum" sz="quarter" idx="4"/>
          </p:nvPr>
        </p:nvSpPr>
        <p:spPr bwMode="auto">
          <a:xfrm>
            <a:off x="6553200" y="6245225"/>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600" b="0">
                <a:solidFill>
                  <a:srgbClr val="F4F8FE"/>
                </a:solidFill>
              </a:defRPr>
            </a:lvl1pPr>
          </a:lstStyle>
          <a:p>
            <a:pPr>
              <a:defRPr/>
            </a:pPr>
            <a:r>
              <a:rPr lang="en-US" dirty="0"/>
              <a:t>Visual 8.</a:t>
            </a:r>
            <a:fld id="{167A036F-738C-4416-983E-5B04119587A4}" type="slidenum">
              <a:rPr lang="en-US" smtClean="0"/>
              <a:pPr>
                <a:defRPr/>
              </a:pPr>
              <a:t>‹#›</a:t>
            </a:fld>
            <a:endParaRPr lang="en-US" dirty="0"/>
          </a:p>
        </p:txBody>
      </p:sp>
      <p:sp>
        <p:nvSpPr>
          <p:cNvPr id="3" name="Content"/>
          <p:cNvSpPr>
            <a:spLocks noGrp="1"/>
          </p:cNvSpPr>
          <p:nvPr>
            <p:ph idx="1"/>
          </p:nvPr>
        </p:nvSpPr>
        <p:spPr>
          <a:xfrm>
            <a:off x="457200" y="1068392"/>
            <a:ext cx="8229600" cy="926667"/>
          </a:xfrm>
        </p:spPr>
        <p:txBody>
          <a:bodyPr/>
          <a:lstStyle>
            <a:lvl1pPr marL="342891" marR="0" indent="-342891" algn="l" defTabSz="914377" rtl="0" eaLnBrk="0" fontAlgn="base" latinLnBrk="0" hangingPunct="0">
              <a:lnSpc>
                <a:spcPct val="100000"/>
              </a:lnSpc>
              <a:spcBef>
                <a:spcPct val="20000"/>
              </a:spcBef>
              <a:spcAft>
                <a:spcPct val="0"/>
              </a:spcAft>
              <a:buClrTx/>
              <a:buSzTx/>
              <a:buFont typeface="Wingdings" panose="05000000000000000000" pitchFamily="2" charset="2"/>
              <a:buChar char="§"/>
              <a:tabLst>
                <a:tab pos="401629" algn="l"/>
              </a:tabLst>
              <a:defRPr>
                <a:solidFill>
                  <a:schemeClr val="accent1"/>
                </a:solidFill>
              </a:defRPr>
            </a:lvl1pPr>
            <a:lvl2pPr marL="694927" marR="0" indent="-342891" algn="l" defTabSz="914377" rtl="0" eaLnBrk="0" fontAlgn="base" latinLnBrk="0" hangingPunct="0">
              <a:lnSpc>
                <a:spcPct val="100000"/>
              </a:lnSpc>
              <a:spcBef>
                <a:spcPct val="20000"/>
              </a:spcBef>
              <a:spcAft>
                <a:spcPct val="0"/>
              </a:spcAft>
              <a:buClrTx/>
              <a:buSzTx/>
              <a:buFont typeface="Arial" panose="020B0604020202020204" pitchFamily="34" charset="0"/>
              <a:buChar char="–"/>
              <a:tabLst>
                <a:tab pos="401629" algn="l"/>
              </a:tabLst>
              <a:defRPr sz="2000" b="0">
                <a:solidFill>
                  <a:schemeClr val="accent1"/>
                </a:solidFill>
              </a:defRPr>
            </a:lvl2pPr>
            <a:lvl3pPr marL="1042390" marR="0" indent="-342891" algn="l" defTabSz="914377" rtl="0" eaLnBrk="0" fontAlgn="base" latinLnBrk="0" hangingPunct="0">
              <a:lnSpc>
                <a:spcPct val="100000"/>
              </a:lnSpc>
              <a:spcBef>
                <a:spcPct val="20000"/>
              </a:spcBef>
              <a:spcAft>
                <a:spcPct val="0"/>
              </a:spcAft>
              <a:buClrTx/>
              <a:buSzPct val="125000"/>
              <a:buFont typeface="Arial" panose="020B0604020202020204" pitchFamily="34" charset="0"/>
              <a:buChar char="•"/>
              <a:tabLst>
                <a:tab pos="401629" algn="l"/>
              </a:tabLst>
              <a:defRPr sz="1800" b="0">
                <a:solidFill>
                  <a:schemeClr val="accent1"/>
                </a:solidFill>
              </a:defRPr>
            </a:lvl3pPr>
            <a:lvl4pPr marL="1389853" marR="0" indent="-342891" algn="l" defTabSz="914377" rtl="0" eaLnBrk="0" fontAlgn="base" latinLnBrk="0" hangingPunct="0">
              <a:lnSpc>
                <a:spcPct val="100000"/>
              </a:lnSpc>
              <a:spcBef>
                <a:spcPct val="20000"/>
              </a:spcBef>
              <a:spcAft>
                <a:spcPct val="0"/>
              </a:spcAft>
              <a:buClrTx/>
              <a:buSzTx/>
              <a:buFont typeface="Wingdings" pitchFamily="2" charset="2"/>
              <a:buChar char="§"/>
              <a:tabLst>
                <a:tab pos="401629" algn="l"/>
              </a:tabLst>
              <a:defRPr sz="1600" b="0">
                <a:solidFill>
                  <a:schemeClr val="accent1"/>
                </a:solidFill>
              </a:defRPr>
            </a:lvl4pPr>
            <a:lvl5pPr>
              <a:defRPr b="0">
                <a:solidFill>
                  <a:schemeClr val="accent1"/>
                </a:solidFill>
              </a:defRPr>
            </a:lvl5pPr>
          </a:lstStyle>
          <a:p>
            <a:pPr marL="342891" marR="0" lvl="0" indent="-342891" algn="l" defTabSz="914377" rtl="0" eaLnBrk="0" fontAlgn="base" latinLnBrk="0" hangingPunct="0">
              <a:lnSpc>
                <a:spcPct val="100000"/>
              </a:lnSpc>
              <a:spcBef>
                <a:spcPct val="20000"/>
              </a:spcBef>
              <a:spcAft>
                <a:spcPct val="0"/>
              </a:spcAft>
              <a:buClrTx/>
              <a:buSzTx/>
              <a:buFont typeface="Wingdings" panose="05000000000000000000" pitchFamily="2" charset="2"/>
              <a:buChar char="§"/>
              <a:tabLst>
                <a:tab pos="401629" algn="l"/>
              </a:tabLst>
              <a:defRPr/>
            </a:pPr>
            <a:r>
              <a:rPr kumimoji="0" lang="en-US" sz="2200" b="0" i="0" u="none" strike="noStrike" kern="0" cap="none" spc="0" normalizeH="0" baseline="0" noProof="0" dirty="0">
                <a:ln>
                  <a:noFill/>
                </a:ln>
                <a:solidFill>
                  <a:srgbClr val="003366"/>
                </a:solidFill>
                <a:effectLst/>
                <a:uLnTx/>
                <a:uFillTx/>
                <a:latin typeface="+mn-lt"/>
                <a:ea typeface="+mn-ea"/>
                <a:cs typeface="+mn-cs"/>
              </a:rPr>
              <a:t>Click to edit Master text styles</a:t>
            </a:r>
          </a:p>
          <a:p>
            <a:pPr marL="694927" marR="0" lvl="1" indent="-342891" algn="l" defTabSz="914377" rtl="0" eaLnBrk="0" fontAlgn="base" latinLnBrk="0" hangingPunct="0">
              <a:lnSpc>
                <a:spcPct val="100000"/>
              </a:lnSpc>
              <a:spcBef>
                <a:spcPct val="20000"/>
              </a:spcBef>
              <a:spcAft>
                <a:spcPct val="0"/>
              </a:spcAft>
              <a:buClrTx/>
              <a:buSzTx/>
              <a:buFont typeface="Arial" panose="020B0604020202020204" pitchFamily="34" charset="0"/>
              <a:buChar char="–"/>
              <a:tabLst>
                <a:tab pos="401629" algn="l"/>
              </a:tabLst>
              <a:defRPr/>
            </a:pPr>
            <a:r>
              <a:rPr kumimoji="0" lang="en-US" sz="2000" b="0" i="0" u="none" strike="noStrike" kern="0" cap="none" spc="0" normalizeH="0" baseline="0" noProof="0" dirty="0">
                <a:ln>
                  <a:noFill/>
                </a:ln>
                <a:solidFill>
                  <a:srgbClr val="003366"/>
                </a:solidFill>
                <a:effectLst/>
                <a:uLnTx/>
                <a:uFillTx/>
                <a:latin typeface="+mn-lt"/>
                <a:cs typeface="+mn-cs"/>
              </a:rPr>
              <a:t>Second level</a:t>
            </a:r>
          </a:p>
          <a:p>
            <a:pPr marL="1042390" marR="0" lvl="2" indent="-342891" algn="l" defTabSz="914377" rtl="0" eaLnBrk="0" fontAlgn="base" latinLnBrk="0" hangingPunct="0">
              <a:lnSpc>
                <a:spcPct val="100000"/>
              </a:lnSpc>
              <a:spcBef>
                <a:spcPct val="20000"/>
              </a:spcBef>
              <a:spcAft>
                <a:spcPct val="0"/>
              </a:spcAft>
              <a:buClrTx/>
              <a:buSzPct val="125000"/>
              <a:buFont typeface="Arial" panose="020B0604020202020204" pitchFamily="34" charset="0"/>
              <a:buChar char="•"/>
              <a:tabLst>
                <a:tab pos="401629" algn="l"/>
              </a:tabLst>
              <a:defRPr/>
            </a:pPr>
            <a:r>
              <a:rPr kumimoji="0" lang="en-US" sz="1800" b="0" i="0" u="none" strike="noStrike" kern="0" cap="none" spc="0" normalizeH="0" baseline="0" noProof="0" dirty="0">
                <a:ln>
                  <a:noFill/>
                </a:ln>
                <a:solidFill>
                  <a:srgbClr val="003366"/>
                </a:solidFill>
                <a:effectLst/>
                <a:uLnTx/>
                <a:uFillTx/>
                <a:latin typeface="+mn-lt"/>
                <a:cs typeface="+mn-cs"/>
              </a:rPr>
              <a:t>Third level</a:t>
            </a:r>
          </a:p>
          <a:p>
            <a:pPr marL="1389853" marR="0" lvl="3" indent="-342891" algn="l" defTabSz="914377" rtl="0" eaLnBrk="0" fontAlgn="base" latinLnBrk="0" hangingPunct="0">
              <a:lnSpc>
                <a:spcPct val="100000"/>
              </a:lnSpc>
              <a:spcBef>
                <a:spcPct val="20000"/>
              </a:spcBef>
              <a:spcAft>
                <a:spcPct val="0"/>
              </a:spcAft>
              <a:buClrTx/>
              <a:buSzTx/>
              <a:buFont typeface="Wingdings" pitchFamily="2" charset="2"/>
              <a:buChar char="§"/>
              <a:tabLst>
                <a:tab pos="401629" algn="l"/>
              </a:tabLst>
              <a:defRPr/>
            </a:pPr>
            <a:r>
              <a:rPr kumimoji="0" lang="en-US" sz="1600" b="0" i="0" u="none" strike="noStrike" kern="0" cap="none" spc="0" normalizeH="0" baseline="0" noProof="0" dirty="0">
                <a:ln>
                  <a:noFill/>
                </a:ln>
                <a:solidFill>
                  <a:srgbClr val="003366"/>
                </a:solidFill>
                <a:effectLst/>
                <a:uLnTx/>
                <a:uFillTx/>
                <a:latin typeface="+mn-lt"/>
                <a:cs typeface="+mn-cs"/>
              </a:rPr>
              <a:t>Fourth level</a:t>
            </a:r>
          </a:p>
        </p:txBody>
      </p:sp>
      <p:sp>
        <p:nvSpPr>
          <p:cNvPr id="5" name="Content"/>
          <p:cNvSpPr>
            <a:spLocks noGrp="1"/>
          </p:cNvSpPr>
          <p:nvPr>
            <p:ph sz="quarter" idx="10"/>
          </p:nvPr>
        </p:nvSpPr>
        <p:spPr>
          <a:xfrm>
            <a:off x="457200" y="2230440"/>
            <a:ext cx="8229600" cy="32972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012035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Slide Title"/>
          <p:cNvSpPr>
            <a:spLocks noGrp="1"/>
          </p:cNvSpPr>
          <p:nvPr>
            <p:ph type="title"/>
          </p:nvPr>
        </p:nvSpPr>
        <p:spPr/>
        <p:txBody>
          <a:bodyPr/>
          <a:lstStyle>
            <a:lvl1pPr>
              <a:defRPr sz="3400">
                <a:latin typeface="+mn-lt"/>
              </a:defRPr>
            </a:lvl1pPr>
          </a:lstStyle>
          <a:p>
            <a:r>
              <a:rPr lang="en-US" dirty="0"/>
              <a:t>Click to edit Master title style</a:t>
            </a:r>
          </a:p>
        </p:txBody>
      </p:sp>
      <p:sp>
        <p:nvSpPr>
          <p:cNvPr id="6" name="Slide Number"/>
          <p:cNvSpPr>
            <a:spLocks noGrp="1"/>
          </p:cNvSpPr>
          <p:nvPr>
            <p:ph type="sldNum" sz="quarter" idx="4"/>
          </p:nvPr>
        </p:nvSpPr>
        <p:spPr bwMode="auto">
          <a:xfrm>
            <a:off x="6553200" y="6245225"/>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600" b="0">
                <a:solidFill>
                  <a:srgbClr val="F4F8FE"/>
                </a:solidFill>
              </a:defRPr>
            </a:lvl1pPr>
          </a:lstStyle>
          <a:p>
            <a:pPr>
              <a:defRPr/>
            </a:pPr>
            <a:r>
              <a:rPr lang="en-US" dirty="0"/>
              <a:t>Visual 8.</a:t>
            </a:r>
            <a:fld id="{167A036F-738C-4416-983E-5B04119587A4}" type="slidenum">
              <a:rPr lang="en-US" smtClean="0"/>
              <a:pPr>
                <a:defRPr/>
              </a:pPr>
              <a:t>‹#›</a:t>
            </a:fld>
            <a:endParaRPr lang="en-US" dirty="0"/>
          </a:p>
        </p:txBody>
      </p:sp>
      <p:sp>
        <p:nvSpPr>
          <p:cNvPr id="5" name="Activity Title"/>
          <p:cNvSpPr>
            <a:spLocks noGrp="1"/>
          </p:cNvSpPr>
          <p:nvPr>
            <p:ph type="body" sz="quarter" idx="10" hasCustomPrompt="1"/>
          </p:nvPr>
        </p:nvSpPr>
        <p:spPr>
          <a:xfrm>
            <a:off x="1916115" y="2853241"/>
            <a:ext cx="5311775" cy="389527"/>
          </a:xfrm>
        </p:spPr>
        <p:txBody>
          <a:bodyPr/>
          <a:lstStyle>
            <a:lvl1pPr marL="0" indent="0" algn="ctr">
              <a:buNone/>
              <a:defRPr baseline="0"/>
            </a:lvl1pPr>
          </a:lstStyle>
          <a:p>
            <a:pPr lvl="0"/>
            <a:r>
              <a:rPr lang="en-US" dirty="0"/>
              <a:t>“Activity Title”</a:t>
            </a:r>
          </a:p>
        </p:txBody>
      </p:sp>
    </p:spTree>
    <p:extLst>
      <p:ext uri="{BB962C8B-B14F-4D97-AF65-F5344CB8AC3E}">
        <p14:creationId xmlns:p14="http://schemas.microsoft.com/office/powerpoint/2010/main" val="22159694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Slide Title"/>
          <p:cNvSpPr>
            <a:spLocks noGrp="1"/>
          </p:cNvSpPr>
          <p:nvPr>
            <p:ph type="title"/>
          </p:nvPr>
        </p:nvSpPr>
        <p:spPr/>
        <p:txBody>
          <a:bodyPr/>
          <a:lstStyle>
            <a:lvl1pPr>
              <a:defRPr sz="3400">
                <a:latin typeface="+mn-lt"/>
              </a:defRPr>
            </a:lvl1pPr>
          </a:lstStyle>
          <a:p>
            <a:r>
              <a:rPr lang="en-US"/>
              <a:t>Click to edit Master title style</a:t>
            </a:r>
          </a:p>
        </p:txBody>
      </p:sp>
      <p:sp>
        <p:nvSpPr>
          <p:cNvPr id="9" name="Slide Number"/>
          <p:cNvSpPr>
            <a:spLocks noGrp="1"/>
          </p:cNvSpPr>
          <p:nvPr>
            <p:ph type="sldNum" sz="quarter" idx="4"/>
          </p:nvPr>
        </p:nvSpPr>
        <p:spPr bwMode="auto">
          <a:xfrm>
            <a:off x="6553200" y="6245225"/>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600" b="0" i="0" baseline="0">
                <a:solidFill>
                  <a:srgbClr val="F4F8FE"/>
                </a:solidFill>
              </a:defRPr>
            </a:lvl1pPr>
          </a:lstStyle>
          <a:p>
            <a:pPr>
              <a:defRPr/>
            </a:pPr>
            <a:r>
              <a:rPr lang="en-US" dirty="0"/>
              <a:t>Visual 8.</a:t>
            </a:r>
            <a:fld id="{167A036F-738C-4416-983E-5B04119587A4}" type="slidenum">
              <a:rPr lang="en-US" smtClean="0"/>
              <a:pPr>
                <a:defRPr/>
              </a:pPr>
              <a:t>‹#›</a:t>
            </a:fld>
            <a:endParaRPr lang="en-US" dirty="0"/>
          </a:p>
        </p:txBody>
      </p:sp>
      <p:sp>
        <p:nvSpPr>
          <p:cNvPr id="3" name="Content 1"/>
          <p:cNvSpPr>
            <a:spLocks noGrp="1"/>
          </p:cNvSpPr>
          <p:nvPr>
            <p:ph sz="half" idx="1"/>
          </p:nvPr>
        </p:nvSpPr>
        <p:spPr>
          <a:xfrm>
            <a:off x="457200" y="1068388"/>
            <a:ext cx="4038600" cy="4646612"/>
          </a:xfrm>
        </p:spPr>
        <p:txBody>
          <a:bodyPr/>
          <a:lstStyle>
            <a:lvl1pPr marL="342891" marR="0" indent="-342891" algn="l" defTabSz="914377" rtl="0" eaLnBrk="0" fontAlgn="base" latinLnBrk="0" hangingPunct="0">
              <a:lnSpc>
                <a:spcPct val="100000"/>
              </a:lnSpc>
              <a:spcBef>
                <a:spcPct val="20000"/>
              </a:spcBef>
              <a:spcAft>
                <a:spcPct val="0"/>
              </a:spcAft>
              <a:buClrTx/>
              <a:buSzTx/>
              <a:buFont typeface="Wingdings" panose="05000000000000000000" pitchFamily="2" charset="2"/>
              <a:buChar char="§"/>
              <a:tabLst>
                <a:tab pos="401629" algn="l"/>
              </a:tabLst>
              <a:defRPr sz="2800"/>
            </a:lvl1pPr>
            <a:lvl2pPr marL="694927" marR="0" indent="-342891" algn="l" defTabSz="914377" rtl="0" eaLnBrk="0" fontAlgn="base" latinLnBrk="0" hangingPunct="0">
              <a:lnSpc>
                <a:spcPct val="100000"/>
              </a:lnSpc>
              <a:spcBef>
                <a:spcPct val="20000"/>
              </a:spcBef>
              <a:spcAft>
                <a:spcPct val="0"/>
              </a:spcAft>
              <a:buClrTx/>
              <a:buSzTx/>
              <a:buFont typeface="Arial" panose="020B0604020202020204" pitchFamily="34" charset="0"/>
              <a:buChar char="–"/>
              <a:tabLst>
                <a:tab pos="401629" algn="l"/>
              </a:tabLst>
              <a:defRPr sz="2400"/>
            </a:lvl2pPr>
            <a:lvl3pPr marL="1042390" marR="0" indent="-342891" algn="l" defTabSz="914377" rtl="0" eaLnBrk="0" fontAlgn="base" latinLnBrk="0" hangingPunct="0">
              <a:lnSpc>
                <a:spcPct val="100000"/>
              </a:lnSpc>
              <a:spcBef>
                <a:spcPct val="20000"/>
              </a:spcBef>
              <a:spcAft>
                <a:spcPct val="0"/>
              </a:spcAft>
              <a:buClrTx/>
              <a:buSzPct val="125000"/>
              <a:buFont typeface="Arial" panose="020B0604020202020204" pitchFamily="34" charset="0"/>
              <a:buChar char="•"/>
              <a:tabLst>
                <a:tab pos="401629" algn="l"/>
              </a:tabLst>
              <a:defRPr sz="2000"/>
            </a:lvl3pPr>
            <a:lvl4pPr marL="1389853" marR="0" indent="-342891" algn="l" defTabSz="914377" rtl="0" eaLnBrk="0" fontAlgn="base" latinLnBrk="0" hangingPunct="0">
              <a:lnSpc>
                <a:spcPct val="100000"/>
              </a:lnSpc>
              <a:spcBef>
                <a:spcPct val="20000"/>
              </a:spcBef>
              <a:spcAft>
                <a:spcPct val="0"/>
              </a:spcAft>
              <a:buClrTx/>
              <a:buSzTx/>
              <a:buFont typeface="Wingdings" pitchFamily="2" charset="2"/>
              <a:buChar char="§"/>
              <a:tabLst>
                <a:tab pos="401629" algn="l"/>
              </a:tabLst>
              <a:defRPr sz="1800"/>
            </a:lvl4pPr>
            <a:lvl5pPr>
              <a:defRPr sz="1800"/>
            </a:lvl5pPr>
            <a:lvl6pPr>
              <a:defRPr sz="1800"/>
            </a:lvl6pPr>
            <a:lvl7pPr>
              <a:defRPr sz="1800"/>
            </a:lvl7pPr>
            <a:lvl8pPr>
              <a:defRPr sz="1800"/>
            </a:lvl8pPr>
            <a:lvl9pPr>
              <a:defRPr sz="1800"/>
            </a:lvl9pPr>
          </a:lstStyle>
          <a:p>
            <a:pPr marL="342891" marR="0" lvl="0" indent="-342891" algn="l" defTabSz="914377" rtl="0" eaLnBrk="0" fontAlgn="base" latinLnBrk="0" hangingPunct="0">
              <a:lnSpc>
                <a:spcPct val="100000"/>
              </a:lnSpc>
              <a:spcBef>
                <a:spcPct val="20000"/>
              </a:spcBef>
              <a:spcAft>
                <a:spcPct val="0"/>
              </a:spcAft>
              <a:buClrTx/>
              <a:buSzTx/>
              <a:buFont typeface="Wingdings" panose="05000000000000000000" pitchFamily="2" charset="2"/>
              <a:buChar char="§"/>
              <a:tabLst>
                <a:tab pos="401629" algn="l"/>
              </a:tabLst>
              <a:defRPr/>
            </a:pPr>
            <a:r>
              <a:rPr kumimoji="0" lang="en-US" sz="2200" b="0" i="0" u="none" strike="noStrike" kern="0" cap="none" spc="0" normalizeH="0" baseline="0" noProof="0" dirty="0">
                <a:ln>
                  <a:noFill/>
                </a:ln>
                <a:solidFill>
                  <a:srgbClr val="003366"/>
                </a:solidFill>
                <a:effectLst/>
                <a:uLnTx/>
                <a:uFillTx/>
                <a:latin typeface="+mn-lt"/>
                <a:ea typeface="+mn-ea"/>
                <a:cs typeface="+mn-cs"/>
              </a:rPr>
              <a:t>Click to edit Master text styles</a:t>
            </a:r>
          </a:p>
          <a:p>
            <a:pPr marL="694927" marR="0" lvl="1" indent="-342891" algn="l" defTabSz="914377" rtl="0" eaLnBrk="0" fontAlgn="base" latinLnBrk="0" hangingPunct="0">
              <a:lnSpc>
                <a:spcPct val="100000"/>
              </a:lnSpc>
              <a:spcBef>
                <a:spcPct val="20000"/>
              </a:spcBef>
              <a:spcAft>
                <a:spcPct val="0"/>
              </a:spcAft>
              <a:buClrTx/>
              <a:buSzTx/>
              <a:buFont typeface="Arial" panose="020B0604020202020204" pitchFamily="34" charset="0"/>
              <a:buChar char="–"/>
              <a:tabLst>
                <a:tab pos="401629" algn="l"/>
              </a:tabLst>
              <a:defRPr/>
            </a:pPr>
            <a:r>
              <a:rPr kumimoji="0" lang="en-US" sz="2000" b="0" i="0" u="none" strike="noStrike" kern="0" cap="none" spc="0" normalizeH="0" baseline="0" noProof="0" dirty="0">
                <a:ln>
                  <a:noFill/>
                </a:ln>
                <a:solidFill>
                  <a:srgbClr val="003366"/>
                </a:solidFill>
                <a:effectLst/>
                <a:uLnTx/>
                <a:uFillTx/>
                <a:latin typeface="+mn-lt"/>
                <a:cs typeface="+mn-cs"/>
              </a:rPr>
              <a:t>Second level</a:t>
            </a:r>
          </a:p>
          <a:p>
            <a:pPr marL="1042390" marR="0" lvl="2" indent="-342891" algn="l" defTabSz="914377" rtl="0" eaLnBrk="0" fontAlgn="base" latinLnBrk="0" hangingPunct="0">
              <a:lnSpc>
                <a:spcPct val="100000"/>
              </a:lnSpc>
              <a:spcBef>
                <a:spcPct val="20000"/>
              </a:spcBef>
              <a:spcAft>
                <a:spcPct val="0"/>
              </a:spcAft>
              <a:buClrTx/>
              <a:buSzPct val="125000"/>
              <a:buFont typeface="Arial" panose="020B0604020202020204" pitchFamily="34" charset="0"/>
              <a:buChar char="•"/>
              <a:tabLst>
                <a:tab pos="401629" algn="l"/>
              </a:tabLst>
              <a:defRPr/>
            </a:pPr>
            <a:r>
              <a:rPr kumimoji="0" lang="en-US" sz="1800" b="0" i="0" u="none" strike="noStrike" kern="0" cap="none" spc="0" normalizeH="0" baseline="0" noProof="0" dirty="0">
                <a:ln>
                  <a:noFill/>
                </a:ln>
                <a:solidFill>
                  <a:srgbClr val="003366"/>
                </a:solidFill>
                <a:effectLst/>
                <a:uLnTx/>
                <a:uFillTx/>
                <a:latin typeface="+mn-lt"/>
                <a:cs typeface="+mn-cs"/>
              </a:rPr>
              <a:t>Third level</a:t>
            </a:r>
          </a:p>
          <a:p>
            <a:pPr marL="1389853" marR="0" lvl="3" indent="-342891" algn="l" defTabSz="914377" rtl="0" eaLnBrk="0" fontAlgn="base" latinLnBrk="0" hangingPunct="0">
              <a:lnSpc>
                <a:spcPct val="100000"/>
              </a:lnSpc>
              <a:spcBef>
                <a:spcPct val="20000"/>
              </a:spcBef>
              <a:spcAft>
                <a:spcPct val="0"/>
              </a:spcAft>
              <a:buClrTx/>
              <a:buSzTx/>
              <a:buFont typeface="Wingdings" pitchFamily="2" charset="2"/>
              <a:buChar char="§"/>
              <a:tabLst>
                <a:tab pos="401629" algn="l"/>
              </a:tabLst>
              <a:defRPr/>
            </a:pPr>
            <a:r>
              <a:rPr kumimoji="0" lang="en-US" sz="1600" b="0" i="0" u="none" strike="noStrike" kern="0" cap="none" spc="0" normalizeH="0" baseline="0" noProof="0" dirty="0">
                <a:ln>
                  <a:noFill/>
                </a:ln>
                <a:solidFill>
                  <a:srgbClr val="003366"/>
                </a:solidFill>
                <a:effectLst/>
                <a:uLnTx/>
                <a:uFillTx/>
                <a:latin typeface="+mn-lt"/>
                <a:cs typeface="+mn-cs"/>
              </a:rPr>
              <a:t>Fourth level</a:t>
            </a:r>
          </a:p>
        </p:txBody>
      </p:sp>
      <p:sp>
        <p:nvSpPr>
          <p:cNvPr id="4" name="Content 2"/>
          <p:cNvSpPr>
            <a:spLocks noGrp="1"/>
          </p:cNvSpPr>
          <p:nvPr>
            <p:ph sz="half" idx="2"/>
          </p:nvPr>
        </p:nvSpPr>
        <p:spPr>
          <a:xfrm>
            <a:off x="4648200" y="1068388"/>
            <a:ext cx="4038600" cy="4646612"/>
          </a:xfrm>
        </p:spPr>
        <p:txBody>
          <a:bodyPr/>
          <a:lstStyle>
            <a:lvl1pPr marL="342891" marR="0" indent="-342891" algn="l" defTabSz="914377" rtl="0" eaLnBrk="0" fontAlgn="base" latinLnBrk="0" hangingPunct="0">
              <a:lnSpc>
                <a:spcPct val="100000"/>
              </a:lnSpc>
              <a:spcBef>
                <a:spcPct val="20000"/>
              </a:spcBef>
              <a:spcAft>
                <a:spcPct val="0"/>
              </a:spcAft>
              <a:buClrTx/>
              <a:buSzTx/>
              <a:buFont typeface="Wingdings" panose="05000000000000000000" pitchFamily="2" charset="2"/>
              <a:buChar char="§"/>
              <a:tabLst>
                <a:tab pos="401629" algn="l"/>
              </a:tabLst>
              <a:defRPr sz="2800"/>
            </a:lvl1pPr>
            <a:lvl2pPr marL="694927" marR="0" indent="-342891" algn="l" defTabSz="914377" rtl="0" eaLnBrk="0" fontAlgn="base" latinLnBrk="0" hangingPunct="0">
              <a:lnSpc>
                <a:spcPct val="100000"/>
              </a:lnSpc>
              <a:spcBef>
                <a:spcPct val="20000"/>
              </a:spcBef>
              <a:spcAft>
                <a:spcPct val="0"/>
              </a:spcAft>
              <a:buClrTx/>
              <a:buSzTx/>
              <a:buFont typeface="Arial" panose="020B0604020202020204" pitchFamily="34" charset="0"/>
              <a:buChar char="–"/>
              <a:tabLst>
                <a:tab pos="401629" algn="l"/>
              </a:tabLst>
              <a:defRPr sz="2400"/>
            </a:lvl2pPr>
            <a:lvl3pPr marL="1042390" marR="0" indent="-342891" algn="l" defTabSz="914377" rtl="0" eaLnBrk="0" fontAlgn="base" latinLnBrk="0" hangingPunct="0">
              <a:lnSpc>
                <a:spcPct val="100000"/>
              </a:lnSpc>
              <a:spcBef>
                <a:spcPct val="20000"/>
              </a:spcBef>
              <a:spcAft>
                <a:spcPct val="0"/>
              </a:spcAft>
              <a:buClrTx/>
              <a:buSzPct val="125000"/>
              <a:buFont typeface="Arial" panose="020B0604020202020204" pitchFamily="34" charset="0"/>
              <a:buChar char="•"/>
              <a:tabLst>
                <a:tab pos="401629" algn="l"/>
              </a:tabLst>
              <a:defRPr sz="2000"/>
            </a:lvl3pPr>
            <a:lvl4pPr marL="1389853" marR="0" indent="-342891" algn="l" defTabSz="914377" rtl="0" eaLnBrk="0" fontAlgn="base" latinLnBrk="0" hangingPunct="0">
              <a:lnSpc>
                <a:spcPct val="100000"/>
              </a:lnSpc>
              <a:spcBef>
                <a:spcPct val="20000"/>
              </a:spcBef>
              <a:spcAft>
                <a:spcPct val="0"/>
              </a:spcAft>
              <a:buClrTx/>
              <a:buSzTx/>
              <a:buFont typeface="Wingdings" pitchFamily="2" charset="2"/>
              <a:buChar char="§"/>
              <a:tabLst>
                <a:tab pos="401629" algn="l"/>
              </a:tabLst>
              <a:defRPr sz="1800"/>
            </a:lvl4pPr>
            <a:lvl5pPr>
              <a:defRPr sz="1800"/>
            </a:lvl5pPr>
            <a:lvl6pPr>
              <a:defRPr sz="1800"/>
            </a:lvl6pPr>
            <a:lvl7pPr>
              <a:defRPr sz="1800"/>
            </a:lvl7pPr>
            <a:lvl8pPr>
              <a:defRPr sz="1800"/>
            </a:lvl8pPr>
            <a:lvl9pPr>
              <a:defRPr sz="1800"/>
            </a:lvl9pPr>
          </a:lstStyle>
          <a:p>
            <a:pPr marL="342891" marR="0" lvl="0" indent="-342891" algn="l" defTabSz="914377" rtl="0" eaLnBrk="0" fontAlgn="base" latinLnBrk="0" hangingPunct="0">
              <a:lnSpc>
                <a:spcPct val="100000"/>
              </a:lnSpc>
              <a:spcBef>
                <a:spcPct val="20000"/>
              </a:spcBef>
              <a:spcAft>
                <a:spcPct val="0"/>
              </a:spcAft>
              <a:buClrTx/>
              <a:buSzTx/>
              <a:buFont typeface="Wingdings" panose="05000000000000000000" pitchFamily="2" charset="2"/>
              <a:buChar char="§"/>
              <a:tabLst>
                <a:tab pos="401629" algn="l"/>
              </a:tabLst>
              <a:defRPr/>
            </a:pPr>
            <a:r>
              <a:rPr kumimoji="0" lang="en-US" sz="2200" b="0" i="0" u="none" strike="noStrike" kern="0" cap="none" spc="0" normalizeH="0" baseline="0" noProof="0" dirty="0">
                <a:ln>
                  <a:noFill/>
                </a:ln>
                <a:solidFill>
                  <a:srgbClr val="003366"/>
                </a:solidFill>
                <a:effectLst/>
                <a:uLnTx/>
                <a:uFillTx/>
                <a:latin typeface="+mn-lt"/>
                <a:ea typeface="+mn-ea"/>
                <a:cs typeface="+mn-cs"/>
              </a:rPr>
              <a:t>Click to edit Master text styles</a:t>
            </a:r>
          </a:p>
          <a:p>
            <a:pPr marL="694927" marR="0" lvl="1" indent="-342891" algn="l" defTabSz="914377" rtl="0" eaLnBrk="0" fontAlgn="base" latinLnBrk="0" hangingPunct="0">
              <a:lnSpc>
                <a:spcPct val="100000"/>
              </a:lnSpc>
              <a:spcBef>
                <a:spcPct val="20000"/>
              </a:spcBef>
              <a:spcAft>
                <a:spcPct val="0"/>
              </a:spcAft>
              <a:buClrTx/>
              <a:buSzTx/>
              <a:buFont typeface="Arial" panose="020B0604020202020204" pitchFamily="34" charset="0"/>
              <a:buChar char="–"/>
              <a:tabLst>
                <a:tab pos="401629" algn="l"/>
              </a:tabLst>
              <a:defRPr/>
            </a:pPr>
            <a:r>
              <a:rPr kumimoji="0" lang="en-US" sz="2000" b="0" i="0" u="none" strike="noStrike" kern="0" cap="none" spc="0" normalizeH="0" baseline="0" noProof="0" dirty="0">
                <a:ln>
                  <a:noFill/>
                </a:ln>
                <a:solidFill>
                  <a:srgbClr val="003366"/>
                </a:solidFill>
                <a:effectLst/>
                <a:uLnTx/>
                <a:uFillTx/>
                <a:latin typeface="+mn-lt"/>
                <a:cs typeface="+mn-cs"/>
              </a:rPr>
              <a:t>Second level</a:t>
            </a:r>
          </a:p>
          <a:p>
            <a:pPr marL="1042390" marR="0" lvl="2" indent="-342891" algn="l" defTabSz="914377" rtl="0" eaLnBrk="0" fontAlgn="base" latinLnBrk="0" hangingPunct="0">
              <a:lnSpc>
                <a:spcPct val="100000"/>
              </a:lnSpc>
              <a:spcBef>
                <a:spcPct val="20000"/>
              </a:spcBef>
              <a:spcAft>
                <a:spcPct val="0"/>
              </a:spcAft>
              <a:buClrTx/>
              <a:buSzPct val="125000"/>
              <a:buFont typeface="Arial" panose="020B0604020202020204" pitchFamily="34" charset="0"/>
              <a:buChar char="•"/>
              <a:tabLst>
                <a:tab pos="401629" algn="l"/>
              </a:tabLst>
              <a:defRPr/>
            </a:pPr>
            <a:r>
              <a:rPr kumimoji="0" lang="en-US" sz="1800" b="0" i="0" u="none" strike="noStrike" kern="0" cap="none" spc="0" normalizeH="0" baseline="0" noProof="0" dirty="0">
                <a:ln>
                  <a:noFill/>
                </a:ln>
                <a:solidFill>
                  <a:srgbClr val="003366"/>
                </a:solidFill>
                <a:effectLst/>
                <a:uLnTx/>
                <a:uFillTx/>
                <a:latin typeface="+mn-lt"/>
                <a:cs typeface="+mn-cs"/>
              </a:rPr>
              <a:t>Third level</a:t>
            </a:r>
          </a:p>
          <a:p>
            <a:pPr marL="1389853" marR="0" lvl="3" indent="-342891" algn="l" defTabSz="914377" rtl="0" eaLnBrk="0" fontAlgn="base" latinLnBrk="0" hangingPunct="0">
              <a:lnSpc>
                <a:spcPct val="100000"/>
              </a:lnSpc>
              <a:spcBef>
                <a:spcPct val="20000"/>
              </a:spcBef>
              <a:spcAft>
                <a:spcPct val="0"/>
              </a:spcAft>
              <a:buClrTx/>
              <a:buSzTx/>
              <a:buFont typeface="Wingdings" pitchFamily="2" charset="2"/>
              <a:buChar char="§"/>
              <a:tabLst>
                <a:tab pos="401629" algn="l"/>
              </a:tabLst>
              <a:defRPr/>
            </a:pPr>
            <a:r>
              <a:rPr kumimoji="0" lang="en-US" sz="1600" b="0" i="0" u="none" strike="noStrike" kern="0" cap="none" spc="0" normalizeH="0" baseline="0" noProof="0" dirty="0">
                <a:ln>
                  <a:noFill/>
                </a:ln>
                <a:solidFill>
                  <a:srgbClr val="003366"/>
                </a:solidFill>
                <a:effectLst/>
                <a:uLnTx/>
                <a:uFillTx/>
                <a:latin typeface="+mn-lt"/>
                <a:cs typeface="+mn-cs"/>
              </a:rPr>
              <a:t>Fourth level</a:t>
            </a:r>
          </a:p>
        </p:txBody>
      </p:sp>
    </p:spTree>
    <p:extLst>
      <p:ext uri="{BB962C8B-B14F-4D97-AF65-F5344CB8AC3E}">
        <p14:creationId xmlns:p14="http://schemas.microsoft.com/office/powerpoint/2010/main" val="9293885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mage Only">
    <p:spTree>
      <p:nvGrpSpPr>
        <p:cNvPr id="1" name=""/>
        <p:cNvGrpSpPr/>
        <p:nvPr/>
      </p:nvGrpSpPr>
      <p:grpSpPr>
        <a:xfrm>
          <a:off x="0" y="0"/>
          <a:ext cx="0" cy="0"/>
          <a:chOff x="0" y="0"/>
          <a:chExt cx="0" cy="0"/>
        </a:xfrm>
      </p:grpSpPr>
      <p:sp>
        <p:nvSpPr>
          <p:cNvPr id="2" name="Slide Title"/>
          <p:cNvSpPr>
            <a:spLocks noGrp="1"/>
          </p:cNvSpPr>
          <p:nvPr>
            <p:ph type="title"/>
          </p:nvPr>
        </p:nvSpPr>
        <p:spPr/>
        <p:txBody>
          <a:bodyPr/>
          <a:lstStyle>
            <a:lvl1pPr>
              <a:defRPr sz="3400">
                <a:latin typeface="+mn-lt"/>
              </a:defRPr>
            </a:lvl1pPr>
          </a:lstStyle>
          <a:p>
            <a:r>
              <a:rPr lang="en-US"/>
              <a:t>Click to edit Master title style</a:t>
            </a:r>
          </a:p>
        </p:txBody>
      </p:sp>
      <p:sp>
        <p:nvSpPr>
          <p:cNvPr id="5" name="Slide Number"/>
          <p:cNvSpPr>
            <a:spLocks noGrp="1"/>
          </p:cNvSpPr>
          <p:nvPr>
            <p:ph type="sldNum" sz="quarter" idx="12"/>
          </p:nvPr>
        </p:nvSpPr>
        <p:spPr/>
        <p:txBody>
          <a:bodyPr/>
          <a:lstStyle/>
          <a:p>
            <a:pPr>
              <a:defRPr/>
            </a:pPr>
            <a:r>
              <a:rPr lang="en-US" dirty="0"/>
              <a:t>Visual 8.</a:t>
            </a:r>
            <a:fld id="{167A036F-738C-4416-983E-5B04119587A4}" type="slidenum">
              <a:rPr lang="en-US" smtClean="0"/>
              <a:pPr>
                <a:defRPr/>
              </a:pPr>
              <a:t>‹#›</a:t>
            </a:fld>
            <a:endParaRPr lang="en-US" dirty="0"/>
          </a:p>
        </p:txBody>
      </p:sp>
      <p:sp>
        <p:nvSpPr>
          <p:cNvPr id="7" name="Picture Placeholder"/>
          <p:cNvSpPr>
            <a:spLocks noGrp="1"/>
          </p:cNvSpPr>
          <p:nvPr>
            <p:ph type="pic" sz="quarter" idx="13"/>
          </p:nvPr>
        </p:nvSpPr>
        <p:spPr>
          <a:xfrm>
            <a:off x="805545" y="1048517"/>
            <a:ext cx="7532914" cy="4634555"/>
          </a:xfrm>
        </p:spPr>
        <p:txBody>
          <a:bodyPr/>
          <a:lstStyle/>
          <a:p>
            <a:endParaRPr lang="en-US" dirty="0"/>
          </a:p>
        </p:txBody>
      </p:sp>
    </p:spTree>
    <p:extLst>
      <p:ext uri="{BB962C8B-B14F-4D97-AF65-F5344CB8AC3E}">
        <p14:creationId xmlns:p14="http://schemas.microsoft.com/office/powerpoint/2010/main" val="3238842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ingle Table">
    <p:spTree>
      <p:nvGrpSpPr>
        <p:cNvPr id="1" name=""/>
        <p:cNvGrpSpPr/>
        <p:nvPr/>
      </p:nvGrpSpPr>
      <p:grpSpPr>
        <a:xfrm>
          <a:off x="0" y="0"/>
          <a:ext cx="0" cy="0"/>
          <a:chOff x="0" y="0"/>
          <a:chExt cx="0" cy="0"/>
        </a:xfrm>
      </p:grpSpPr>
      <p:sp>
        <p:nvSpPr>
          <p:cNvPr id="8" name="Table Placeholder 7"/>
          <p:cNvSpPr>
            <a:spLocks noGrp="1"/>
          </p:cNvSpPr>
          <p:nvPr>
            <p:ph type="tbl" sz="quarter" idx="13"/>
          </p:nvPr>
        </p:nvSpPr>
        <p:spPr>
          <a:xfrm>
            <a:off x="872333" y="1452886"/>
            <a:ext cx="7399337" cy="3475038"/>
          </a:xfrm>
        </p:spPr>
        <p:txBody>
          <a:bodyPr/>
          <a:lstStyle/>
          <a:p>
            <a:endParaRPr lang="en-US" dirty="0"/>
          </a:p>
        </p:txBody>
      </p:sp>
      <p:sp>
        <p:nvSpPr>
          <p:cNvPr id="2" name="Slide Title"/>
          <p:cNvSpPr>
            <a:spLocks noGrp="1"/>
          </p:cNvSpPr>
          <p:nvPr>
            <p:ph type="title"/>
          </p:nvPr>
        </p:nvSpPr>
        <p:spPr/>
        <p:txBody>
          <a:bodyPr/>
          <a:lstStyle>
            <a:lvl1pPr>
              <a:defRPr sz="3400">
                <a:latin typeface="+mn-lt"/>
              </a:defRPr>
            </a:lvl1pPr>
          </a:lstStyle>
          <a:p>
            <a:r>
              <a:rPr lang="en-US"/>
              <a:t>Click to edit Master title style</a:t>
            </a:r>
          </a:p>
        </p:txBody>
      </p:sp>
      <p:sp>
        <p:nvSpPr>
          <p:cNvPr id="5" name="Slide Number"/>
          <p:cNvSpPr>
            <a:spLocks noGrp="1"/>
          </p:cNvSpPr>
          <p:nvPr>
            <p:ph type="sldNum" sz="quarter" idx="12"/>
          </p:nvPr>
        </p:nvSpPr>
        <p:spPr/>
        <p:txBody>
          <a:bodyPr/>
          <a:lstStyle/>
          <a:p>
            <a:pPr>
              <a:defRPr/>
            </a:pPr>
            <a:r>
              <a:rPr lang="en-US" dirty="0"/>
              <a:t>Visual 8.</a:t>
            </a:r>
            <a:fld id="{167A036F-738C-4416-983E-5B04119587A4}" type="slidenum">
              <a:rPr lang="en-US" smtClean="0"/>
              <a:pPr>
                <a:defRPr/>
              </a:pPr>
              <a:t>‹#›</a:t>
            </a:fld>
            <a:endParaRPr lang="en-US" dirty="0"/>
          </a:p>
        </p:txBody>
      </p:sp>
    </p:spTree>
    <p:extLst>
      <p:ext uri="{BB962C8B-B14F-4D97-AF65-F5344CB8AC3E}">
        <p14:creationId xmlns:p14="http://schemas.microsoft.com/office/powerpoint/2010/main" val="3442930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1" name="Slide Title"/>
          <p:cNvSpPr>
            <a:spLocks noGrp="1" noChangeArrowheads="1"/>
          </p:cNvSpPr>
          <p:nvPr>
            <p:ph type="title"/>
          </p:nvPr>
        </p:nvSpPr>
        <p:spPr bwMode="auto">
          <a:xfrm>
            <a:off x="457200" y="304806"/>
            <a:ext cx="8229600" cy="6397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pic>
        <p:nvPicPr>
          <p:cNvPr id="2050" name="Slide Background" descr="FEMA Visual Template"/>
          <p:cNvPicPr>
            <a:picLocks noChangeAspect="1" noChangeArrowheads="1"/>
          </p:cNvPicPr>
          <p:nvPr userDrawn="1"/>
        </p:nvPicPr>
        <p:blipFill>
          <a:blip r:embed="rId16" cstate="screen"/>
          <a:srcRect/>
          <a:stretch>
            <a:fillRect/>
          </a:stretch>
        </p:blipFill>
        <p:spPr bwMode="auto">
          <a:xfrm>
            <a:off x="0" y="0"/>
            <a:ext cx="9144000" cy="6858000"/>
          </a:xfrm>
          <a:prstGeom prst="rect">
            <a:avLst/>
          </a:prstGeom>
          <a:noFill/>
          <a:ln w="9525">
            <a:noFill/>
            <a:miter lim="800000"/>
            <a:headEnd/>
            <a:tailEnd/>
          </a:ln>
        </p:spPr>
      </p:pic>
      <p:cxnSp>
        <p:nvCxnSpPr>
          <p:cNvPr id="8" name="Red Bar"/>
          <p:cNvCxnSpPr/>
          <p:nvPr userDrawn="1"/>
        </p:nvCxnSpPr>
        <p:spPr>
          <a:xfrm>
            <a:off x="457200" y="990600"/>
            <a:ext cx="8077200" cy="1588"/>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11" name="Slide Number"/>
          <p:cNvSpPr>
            <a:spLocks noGrp="1"/>
          </p:cNvSpPr>
          <p:nvPr>
            <p:ph type="sldNum" sz="quarter" idx="4"/>
          </p:nvPr>
        </p:nvSpPr>
        <p:spPr bwMode="auto">
          <a:xfrm>
            <a:off x="6553200" y="6245225"/>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600" b="0" i="0" baseline="0">
                <a:solidFill>
                  <a:srgbClr val="F4F8FE"/>
                </a:solidFill>
              </a:defRPr>
            </a:lvl1pPr>
          </a:lstStyle>
          <a:p>
            <a:pPr>
              <a:defRPr/>
            </a:pPr>
            <a:r>
              <a:rPr lang="en-US" dirty="0"/>
              <a:t>Visual 8.</a:t>
            </a:r>
            <a:fld id="{167A036F-738C-4416-983E-5B04119587A4}" type="slidenum">
              <a:rPr lang="en-US" smtClean="0"/>
              <a:pPr>
                <a:defRPr/>
              </a:pPr>
              <a:t>‹#›</a:t>
            </a:fld>
            <a:endParaRPr lang="en-US" dirty="0"/>
          </a:p>
        </p:txBody>
      </p:sp>
      <p:sp>
        <p:nvSpPr>
          <p:cNvPr id="2052" name="Text box"/>
          <p:cNvSpPr>
            <a:spLocks noGrp="1" noChangeArrowheads="1"/>
          </p:cNvSpPr>
          <p:nvPr>
            <p:ph type="body" idx="1"/>
          </p:nvPr>
        </p:nvSpPr>
        <p:spPr bwMode="auto">
          <a:xfrm>
            <a:off x="457200" y="1068388"/>
            <a:ext cx="8229600" cy="46466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2967084774"/>
      </p:ext>
    </p:extLst>
  </p:cSld>
  <p:clrMap bg1="lt1" tx1="dk1" bg2="lt2" tx2="dk2" accent1="accent1" accent2="accent2" accent3="accent3" accent4="accent4" accent5="accent5" accent6="accent6" hlink="hlink" folHlink="folHlink"/>
  <p:sldLayoutIdLst>
    <p:sldLayoutId id="2147483661" r:id="rId1"/>
    <p:sldLayoutId id="2147483677" r:id="rId2"/>
    <p:sldLayoutId id="2147483662" r:id="rId3"/>
    <p:sldLayoutId id="2147483678" r:id="rId4"/>
    <p:sldLayoutId id="2147483676" r:id="rId5"/>
    <p:sldLayoutId id="2147483674" r:id="rId6"/>
    <p:sldLayoutId id="2147483664" r:id="rId7"/>
    <p:sldLayoutId id="2147483670" r:id="rId8"/>
    <p:sldLayoutId id="2147483675" r:id="rId9"/>
    <p:sldLayoutId id="2147483671" r:id="rId10"/>
    <p:sldLayoutId id="2147483672" r:id="rId11"/>
    <p:sldLayoutId id="2147483666" r:id="rId12"/>
    <p:sldLayoutId id="2147483673" r:id="rId13"/>
    <p:sldLayoutId id="2147483680" r:id="rId14"/>
  </p:sldLayoutIdLst>
  <p:hf hdr="0" ftr="0" dt="0"/>
  <p:txStyles>
    <p:titleStyle>
      <a:lvl1pPr algn="l" rtl="0" eaLnBrk="0" fontAlgn="base" hangingPunct="0">
        <a:spcBef>
          <a:spcPct val="0"/>
        </a:spcBef>
        <a:spcAft>
          <a:spcPct val="0"/>
        </a:spcAft>
        <a:defRPr sz="3800" b="1">
          <a:solidFill>
            <a:schemeClr val="accent1"/>
          </a:solidFill>
          <a:latin typeface="+mj-lt"/>
          <a:ea typeface="+mj-ea"/>
          <a:cs typeface="+mj-cs"/>
        </a:defRPr>
      </a:lvl1pPr>
      <a:lvl2pPr algn="l" rtl="0" eaLnBrk="0" fontAlgn="base" hangingPunct="0">
        <a:spcBef>
          <a:spcPct val="0"/>
        </a:spcBef>
        <a:spcAft>
          <a:spcPct val="0"/>
        </a:spcAft>
        <a:defRPr sz="3800" b="1">
          <a:solidFill>
            <a:srgbClr val="000066"/>
          </a:solidFill>
          <a:latin typeface="Times New Roman" pitchFamily="18" charset="0"/>
          <a:cs typeface="Arial" charset="0"/>
        </a:defRPr>
      </a:lvl2pPr>
      <a:lvl3pPr algn="l" rtl="0" eaLnBrk="0" fontAlgn="base" hangingPunct="0">
        <a:spcBef>
          <a:spcPct val="0"/>
        </a:spcBef>
        <a:spcAft>
          <a:spcPct val="0"/>
        </a:spcAft>
        <a:defRPr sz="3800" b="1">
          <a:solidFill>
            <a:srgbClr val="000066"/>
          </a:solidFill>
          <a:latin typeface="Times New Roman" pitchFamily="18" charset="0"/>
          <a:cs typeface="Arial" charset="0"/>
        </a:defRPr>
      </a:lvl3pPr>
      <a:lvl4pPr algn="l" rtl="0" eaLnBrk="0" fontAlgn="base" hangingPunct="0">
        <a:spcBef>
          <a:spcPct val="0"/>
        </a:spcBef>
        <a:spcAft>
          <a:spcPct val="0"/>
        </a:spcAft>
        <a:defRPr sz="3800" b="1">
          <a:solidFill>
            <a:srgbClr val="000066"/>
          </a:solidFill>
          <a:latin typeface="Times New Roman" pitchFamily="18" charset="0"/>
          <a:cs typeface="Arial" charset="0"/>
        </a:defRPr>
      </a:lvl4pPr>
      <a:lvl5pPr algn="l" rtl="0" eaLnBrk="0" fontAlgn="base" hangingPunct="0">
        <a:spcBef>
          <a:spcPct val="0"/>
        </a:spcBef>
        <a:spcAft>
          <a:spcPct val="0"/>
        </a:spcAft>
        <a:defRPr sz="3800" b="1">
          <a:solidFill>
            <a:srgbClr val="000066"/>
          </a:solidFill>
          <a:latin typeface="Times New Roman" pitchFamily="18" charset="0"/>
          <a:cs typeface="Arial" charset="0"/>
        </a:defRPr>
      </a:lvl5pPr>
      <a:lvl6pPr marL="457189" algn="l" rtl="0" eaLnBrk="0" fontAlgn="base" hangingPunct="0">
        <a:spcBef>
          <a:spcPct val="0"/>
        </a:spcBef>
        <a:spcAft>
          <a:spcPct val="0"/>
        </a:spcAft>
        <a:defRPr sz="3800" b="1">
          <a:solidFill>
            <a:srgbClr val="000066"/>
          </a:solidFill>
          <a:latin typeface="Times New Roman" pitchFamily="18" charset="0"/>
          <a:cs typeface="Arial" charset="0"/>
        </a:defRPr>
      </a:lvl6pPr>
      <a:lvl7pPr marL="914377" algn="l" rtl="0" eaLnBrk="0" fontAlgn="base" hangingPunct="0">
        <a:spcBef>
          <a:spcPct val="0"/>
        </a:spcBef>
        <a:spcAft>
          <a:spcPct val="0"/>
        </a:spcAft>
        <a:defRPr sz="3800" b="1">
          <a:solidFill>
            <a:srgbClr val="000066"/>
          </a:solidFill>
          <a:latin typeface="Times New Roman" pitchFamily="18" charset="0"/>
          <a:cs typeface="Arial" charset="0"/>
        </a:defRPr>
      </a:lvl7pPr>
      <a:lvl8pPr marL="1371566" algn="l" rtl="0" eaLnBrk="0" fontAlgn="base" hangingPunct="0">
        <a:spcBef>
          <a:spcPct val="0"/>
        </a:spcBef>
        <a:spcAft>
          <a:spcPct val="0"/>
        </a:spcAft>
        <a:defRPr sz="3800" b="1">
          <a:solidFill>
            <a:srgbClr val="000066"/>
          </a:solidFill>
          <a:latin typeface="Times New Roman" pitchFamily="18" charset="0"/>
          <a:cs typeface="Arial" charset="0"/>
        </a:defRPr>
      </a:lvl8pPr>
      <a:lvl9pPr marL="1828754" algn="l" rtl="0" eaLnBrk="0" fontAlgn="base" hangingPunct="0">
        <a:spcBef>
          <a:spcPct val="0"/>
        </a:spcBef>
        <a:spcAft>
          <a:spcPct val="0"/>
        </a:spcAft>
        <a:defRPr sz="3800" b="1">
          <a:solidFill>
            <a:srgbClr val="000066"/>
          </a:solidFill>
          <a:latin typeface="Times New Roman" pitchFamily="18" charset="0"/>
          <a:cs typeface="Arial" charset="0"/>
        </a:defRPr>
      </a:lvl9pPr>
    </p:titleStyle>
    <p:bodyStyle>
      <a:lvl1pPr marL="342891" marR="0" indent="-342891" algn="l" defTabSz="914377" rtl="0" eaLnBrk="0" fontAlgn="base" latinLnBrk="0" hangingPunct="0">
        <a:lnSpc>
          <a:spcPct val="100000"/>
        </a:lnSpc>
        <a:spcBef>
          <a:spcPct val="20000"/>
        </a:spcBef>
        <a:spcAft>
          <a:spcPct val="0"/>
        </a:spcAft>
        <a:buClrTx/>
        <a:buSzTx/>
        <a:buFont typeface="Wingdings" panose="05000000000000000000" pitchFamily="2" charset="2"/>
        <a:buChar char="§"/>
        <a:tabLst>
          <a:tab pos="401629" algn="l"/>
        </a:tabLst>
        <a:defRPr sz="2200" b="0">
          <a:solidFill>
            <a:schemeClr val="accent1"/>
          </a:solidFill>
          <a:latin typeface="+mn-lt"/>
          <a:ea typeface="+mn-ea"/>
          <a:cs typeface="+mn-cs"/>
        </a:defRPr>
      </a:lvl1pPr>
      <a:lvl2pPr marL="694927" marR="0" indent="-342891" algn="l" defTabSz="914377" rtl="0" eaLnBrk="0" fontAlgn="base" latinLnBrk="0" hangingPunct="0">
        <a:lnSpc>
          <a:spcPct val="100000"/>
        </a:lnSpc>
        <a:spcBef>
          <a:spcPct val="20000"/>
        </a:spcBef>
        <a:spcAft>
          <a:spcPct val="0"/>
        </a:spcAft>
        <a:buClrTx/>
        <a:buSzTx/>
        <a:buFont typeface="Arial" panose="020B0604020202020204" pitchFamily="34" charset="0"/>
        <a:buChar char="–"/>
        <a:tabLst>
          <a:tab pos="401629" algn="l"/>
        </a:tabLst>
        <a:defRPr sz="2000" b="0">
          <a:solidFill>
            <a:schemeClr val="accent1"/>
          </a:solidFill>
          <a:latin typeface="+mn-lt"/>
          <a:cs typeface="+mn-cs"/>
        </a:defRPr>
      </a:lvl2pPr>
      <a:lvl3pPr marL="1042390" marR="0" indent="-342891" algn="l" defTabSz="914377" rtl="0" eaLnBrk="0" fontAlgn="base" latinLnBrk="0" hangingPunct="0">
        <a:lnSpc>
          <a:spcPct val="100000"/>
        </a:lnSpc>
        <a:spcBef>
          <a:spcPct val="20000"/>
        </a:spcBef>
        <a:spcAft>
          <a:spcPct val="0"/>
        </a:spcAft>
        <a:buClrTx/>
        <a:buSzPct val="125000"/>
        <a:buFont typeface="Arial" panose="020B0604020202020204" pitchFamily="34" charset="0"/>
        <a:buChar char="•"/>
        <a:tabLst>
          <a:tab pos="401629" algn="l"/>
        </a:tabLst>
        <a:defRPr sz="1800" b="0">
          <a:solidFill>
            <a:schemeClr val="accent1"/>
          </a:solidFill>
          <a:latin typeface="+mn-lt"/>
          <a:cs typeface="+mn-cs"/>
        </a:defRPr>
      </a:lvl3pPr>
      <a:lvl4pPr marL="1389853" marR="0" indent="-342891" algn="l" defTabSz="914377" rtl="0" eaLnBrk="0" fontAlgn="base" latinLnBrk="0" hangingPunct="0">
        <a:lnSpc>
          <a:spcPct val="100000"/>
        </a:lnSpc>
        <a:spcBef>
          <a:spcPct val="20000"/>
        </a:spcBef>
        <a:spcAft>
          <a:spcPct val="0"/>
        </a:spcAft>
        <a:buClrTx/>
        <a:buSzTx/>
        <a:buFont typeface="Wingdings" pitchFamily="2" charset="2"/>
        <a:buChar char="§"/>
        <a:tabLst>
          <a:tab pos="401629" algn="l"/>
        </a:tabLst>
        <a:defRPr sz="1600" b="0">
          <a:solidFill>
            <a:schemeClr val="accent1"/>
          </a:solidFill>
          <a:latin typeface="+mn-lt"/>
          <a:cs typeface="+mn-cs"/>
        </a:defRPr>
      </a:lvl4pPr>
      <a:lvl5pPr marL="2174820" marR="0" indent="-228594" algn="l" defTabSz="914377" rtl="0" eaLnBrk="0" fontAlgn="base" latinLnBrk="0" hangingPunct="0">
        <a:lnSpc>
          <a:spcPct val="100000"/>
        </a:lnSpc>
        <a:spcBef>
          <a:spcPct val="20000"/>
        </a:spcBef>
        <a:spcAft>
          <a:spcPct val="0"/>
        </a:spcAft>
        <a:buClrTx/>
        <a:buSzTx/>
        <a:buFontTx/>
        <a:buChar char="»"/>
        <a:tabLst>
          <a:tab pos="401629" algn="l"/>
        </a:tabLst>
        <a:defRPr sz="2000" b="0">
          <a:solidFill>
            <a:schemeClr val="accent1"/>
          </a:solidFill>
          <a:latin typeface="+mn-lt"/>
          <a:cs typeface="+mn-cs"/>
        </a:defRPr>
      </a:lvl5pPr>
      <a:lvl6pPr marL="2632009" indent="-228594" algn="l" rtl="0" eaLnBrk="0" fontAlgn="base" hangingPunct="0">
        <a:spcBef>
          <a:spcPct val="20000"/>
        </a:spcBef>
        <a:spcAft>
          <a:spcPct val="0"/>
        </a:spcAft>
        <a:buChar char="»"/>
        <a:tabLst>
          <a:tab pos="401629" algn="l"/>
        </a:tabLst>
        <a:defRPr sz="2000" b="1">
          <a:solidFill>
            <a:srgbClr val="000066"/>
          </a:solidFill>
          <a:latin typeface="+mn-lt"/>
          <a:cs typeface="+mn-cs"/>
        </a:defRPr>
      </a:lvl6pPr>
      <a:lvl7pPr marL="3089197" indent="-228594" algn="l" rtl="0" eaLnBrk="0" fontAlgn="base" hangingPunct="0">
        <a:spcBef>
          <a:spcPct val="20000"/>
        </a:spcBef>
        <a:spcAft>
          <a:spcPct val="0"/>
        </a:spcAft>
        <a:buChar char="»"/>
        <a:tabLst>
          <a:tab pos="401629" algn="l"/>
        </a:tabLst>
        <a:defRPr sz="2000" b="1">
          <a:solidFill>
            <a:srgbClr val="000066"/>
          </a:solidFill>
          <a:latin typeface="+mn-lt"/>
          <a:cs typeface="+mn-cs"/>
        </a:defRPr>
      </a:lvl7pPr>
      <a:lvl8pPr marL="3546386" indent="-228594" algn="l" rtl="0" eaLnBrk="0" fontAlgn="base" hangingPunct="0">
        <a:spcBef>
          <a:spcPct val="20000"/>
        </a:spcBef>
        <a:spcAft>
          <a:spcPct val="0"/>
        </a:spcAft>
        <a:buChar char="»"/>
        <a:tabLst>
          <a:tab pos="401629" algn="l"/>
        </a:tabLst>
        <a:defRPr sz="2000" b="1">
          <a:solidFill>
            <a:srgbClr val="000066"/>
          </a:solidFill>
          <a:latin typeface="+mn-lt"/>
          <a:cs typeface="+mn-cs"/>
        </a:defRPr>
      </a:lvl8pPr>
      <a:lvl9pPr marL="4003575" indent="-228594" algn="l" rtl="0" eaLnBrk="0" fontAlgn="base" hangingPunct="0">
        <a:spcBef>
          <a:spcPct val="20000"/>
        </a:spcBef>
        <a:spcAft>
          <a:spcPct val="0"/>
        </a:spcAft>
        <a:buChar char="»"/>
        <a:tabLst>
          <a:tab pos="401629" algn="l"/>
        </a:tabLst>
        <a:defRPr sz="2000" b="1">
          <a:solidFill>
            <a:srgbClr val="000066"/>
          </a:solidFill>
          <a:latin typeface="+mn-lt"/>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14.xml"/><Relationship Id="rId4" Type="http://schemas.openxmlformats.org/officeDocument/2006/relationships/hyperlink" Target="http://www.investitwisely.com/when-do-you-need-to-formalize-contracts-with-your-significant-other/"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7.xml"/><Relationship Id="rId1" Type="http://schemas.openxmlformats.org/officeDocument/2006/relationships/slideLayout" Target="../slideLayouts/slideLayout14.xml"/><Relationship Id="rId4" Type="http://schemas.openxmlformats.org/officeDocument/2006/relationships/hyperlink" Target="http://leadershipfreak.wordpress.com/2012/10/18/the-feedback-question-that-changes-everything/"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19.xml"/><Relationship Id="rId1" Type="http://schemas.openxmlformats.org/officeDocument/2006/relationships/slideLayout" Target="../slideLayouts/slideLayout14.xml"/><Relationship Id="rId4" Type="http://schemas.openxmlformats.org/officeDocument/2006/relationships/hyperlink" Target="http://nflhu.blog.hu/2015/01/02/szavazas_az_uj_logorol"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hyperlink" Target="http://cute-pictures.blogspot.com/2011/08/75-free-stock-images-3d-human-character.html"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4.xml"/><Relationship Id="rId4" Type="http://schemas.openxmlformats.org/officeDocument/2006/relationships/hyperlink" Target="https://commons.wikimedia.org/wiki/File:Red_X_Freehand.svg"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14.xml"/><Relationship Id="rId4" Type="http://schemas.openxmlformats.org/officeDocument/2006/relationships/hyperlink" Target="http://www.miguelangelriesgo.com/2012/03/la-cultura-del-esfuerzo.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descr="E/L/B 0871 Maximizing Mitigation with the subtititle of HMGP/PA 406 Hazard Mitigation Integration." title="Title of Course"/>
          <p:cNvSpPr txBox="1"/>
          <p:nvPr/>
        </p:nvSpPr>
        <p:spPr>
          <a:xfrm>
            <a:off x="419100" y="383381"/>
            <a:ext cx="8077200" cy="1261884"/>
          </a:xfrm>
          <a:prstGeom prst="rect">
            <a:avLst/>
          </a:prstGeom>
          <a:noFill/>
        </p:spPr>
        <p:txBody>
          <a:bodyPr wrap="square" rtlCol="0">
            <a:spAutoFit/>
          </a:bodyPr>
          <a:lstStyle/>
          <a:p>
            <a:pPr algn="ctr"/>
            <a:r>
              <a:rPr lang="en-US" sz="3800" b="1" dirty="0">
                <a:solidFill>
                  <a:srgbClr val="003366"/>
                </a:solidFill>
                <a:latin typeface="+mj-lt"/>
              </a:rPr>
              <a:t>Disaster Recovery Reform Act 1235(b)</a:t>
            </a:r>
          </a:p>
        </p:txBody>
      </p:sp>
      <p:sp>
        <p:nvSpPr>
          <p:cNvPr id="4" name="Rectangle 3"/>
          <p:cNvSpPr/>
          <p:nvPr/>
        </p:nvSpPr>
        <p:spPr>
          <a:xfrm>
            <a:off x="565355" y="1645265"/>
            <a:ext cx="8001000" cy="3293209"/>
          </a:xfrm>
          <a:prstGeom prst="rect">
            <a:avLst/>
          </a:prstGeom>
        </p:spPr>
        <p:txBody>
          <a:bodyPr wrap="square">
            <a:spAutoFit/>
          </a:bodyPr>
          <a:lstStyle/>
          <a:p>
            <a:pPr algn="ctr"/>
            <a:endParaRPr lang="en-US" sz="4800" b="1" dirty="0">
              <a:solidFill>
                <a:srgbClr val="000066"/>
              </a:solidFill>
              <a:latin typeface="+mj-lt"/>
              <a:cs typeface="Calibri" panose="020F0502020204030204" pitchFamily="34" charset="0"/>
            </a:endParaRPr>
          </a:p>
          <a:p>
            <a:pPr algn="ctr"/>
            <a:r>
              <a:rPr lang="en-US" sz="3800" b="1" dirty="0">
                <a:solidFill>
                  <a:srgbClr val="003366"/>
                </a:solidFill>
                <a:latin typeface="+mj-lt"/>
                <a:cs typeface="Calibri" panose="020F0502020204030204" pitchFamily="34" charset="0"/>
              </a:rPr>
              <a:t>Consensus-Based Codes Specifications and Standards for Public Assistance</a:t>
            </a:r>
          </a:p>
          <a:p>
            <a:endParaRPr lang="en-US" sz="2400" dirty="0">
              <a:solidFill>
                <a:srgbClr val="002060"/>
              </a:solidFill>
              <a:highlight>
                <a:srgbClr val="FFFF00"/>
              </a:highlight>
              <a:latin typeface="+mj-lt"/>
              <a:cs typeface="Calibri" panose="020F0502020204030204" pitchFamily="34" charset="0"/>
            </a:endParaRPr>
          </a:p>
          <a:p>
            <a:endParaRPr lang="en-US" sz="2200" b="1" dirty="0">
              <a:solidFill>
                <a:schemeClr val="tx1">
                  <a:lumMod val="50000"/>
                  <a:lumOff val="50000"/>
                </a:schemeClr>
              </a:solidFill>
              <a:latin typeface="+mj-lt"/>
              <a:cs typeface="Calibri" panose="020F0502020204030204" pitchFamily="34" charset="0"/>
            </a:endParaRPr>
          </a:p>
        </p:txBody>
      </p:sp>
      <p:sp>
        <p:nvSpPr>
          <p:cNvPr id="5" name="Slide Number Placeholder 1">
            <a:extLst>
              <a:ext uri="{FF2B5EF4-FFF2-40B4-BE49-F238E27FC236}">
                <a16:creationId xmlns:a16="http://schemas.microsoft.com/office/drawing/2014/main" id="{BB3FE32A-5776-4E9A-9391-8ABB847B577C}"/>
              </a:ext>
            </a:extLst>
          </p:cNvPr>
          <p:cNvSpPr txBox="1">
            <a:spLocks/>
          </p:cNvSpPr>
          <p:nvPr/>
        </p:nvSpPr>
        <p:spPr bwMode="auto">
          <a:xfrm>
            <a:off x="6553200" y="6245225"/>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en-US"/>
            </a:defPPr>
            <a:lvl1pPr marL="0" algn="r" defTabSz="914400" rtl="0" eaLnBrk="1" latinLnBrk="0" hangingPunct="1">
              <a:defRPr sz="1600" b="0" i="0" kern="1200" baseline="0">
                <a:solidFill>
                  <a:srgbClr val="F4F8FE"/>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solidFill>
                <a:schemeClr val="bg1"/>
              </a:solidFill>
            </a:endParaRPr>
          </a:p>
        </p:txBody>
      </p:sp>
    </p:spTree>
    <p:extLst>
      <p:ext uri="{BB962C8B-B14F-4D97-AF65-F5344CB8AC3E}">
        <p14:creationId xmlns:p14="http://schemas.microsoft.com/office/powerpoint/2010/main" val="6420456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xfrm>
            <a:off x="571500" y="149955"/>
            <a:ext cx="8001000" cy="852640"/>
          </a:xfrm>
        </p:spPr>
        <p:txBody>
          <a:bodyPr/>
          <a:lstStyle/>
          <a:p>
            <a:r>
              <a:rPr lang="en-US" sz="3800" dirty="0">
                <a:solidFill>
                  <a:schemeClr val="accent1"/>
                </a:solidFill>
                <a:latin typeface="+mj-lt"/>
              </a:rPr>
              <a:t>Codes, Specifications &amp; Standards</a:t>
            </a:r>
          </a:p>
        </p:txBody>
      </p:sp>
      <p:sp>
        <p:nvSpPr>
          <p:cNvPr id="5" name="Text Placeholder 3"/>
          <p:cNvSpPr>
            <a:spLocks noGrp="1"/>
          </p:cNvSpPr>
          <p:nvPr>
            <p:ph type="body" sz="quarter" idx="14"/>
          </p:nvPr>
        </p:nvSpPr>
        <p:spPr>
          <a:xfrm>
            <a:off x="351263" y="1002595"/>
            <a:ext cx="8413595" cy="4588217"/>
          </a:xfrm>
        </p:spPr>
        <p:txBody>
          <a:bodyPr/>
          <a:lstStyle/>
          <a:p>
            <a:pPr marL="0" indent="-457200">
              <a:buNone/>
            </a:pPr>
            <a:r>
              <a:rPr lang="en-US" sz="2800" b="1" dirty="0">
                <a:solidFill>
                  <a:srgbClr val="002060"/>
                </a:solidFill>
                <a:latin typeface="+mn-lt"/>
              </a:rPr>
              <a:t>Buildings:</a:t>
            </a:r>
          </a:p>
          <a:p>
            <a:pPr marL="0" indent="-457200">
              <a:buNone/>
            </a:pPr>
            <a:r>
              <a:rPr lang="en-US" sz="2800" dirty="0">
                <a:solidFill>
                  <a:srgbClr val="002060"/>
                </a:solidFill>
                <a:latin typeface="+mn-lt"/>
              </a:rPr>
              <a:t>•	</a:t>
            </a:r>
            <a:r>
              <a:rPr lang="en-US" sz="2400" dirty="0">
                <a:solidFill>
                  <a:srgbClr val="002060"/>
                </a:solidFill>
                <a:latin typeface="+mn-lt"/>
              </a:rPr>
              <a:t>International Code Council (ICC);</a:t>
            </a:r>
          </a:p>
          <a:p>
            <a:pPr marL="0" indent="-457200">
              <a:buNone/>
            </a:pPr>
            <a:r>
              <a:rPr lang="en-US" sz="2400" dirty="0">
                <a:solidFill>
                  <a:srgbClr val="002060"/>
                </a:solidFill>
                <a:latin typeface="+mn-lt"/>
              </a:rPr>
              <a:t>•	Institute of Electrical and Electronics Engineers (IEEE);</a:t>
            </a:r>
          </a:p>
          <a:p>
            <a:pPr marL="0" indent="-457200">
              <a:buNone/>
            </a:pPr>
            <a:r>
              <a:rPr lang="en-US" sz="2400" dirty="0">
                <a:solidFill>
                  <a:srgbClr val="002060"/>
                </a:solidFill>
                <a:latin typeface="+mn-lt"/>
              </a:rPr>
              <a:t>•	National Fire Protection Association (NFPA);</a:t>
            </a:r>
          </a:p>
          <a:p>
            <a:pPr marL="0" indent="-457200">
              <a:buNone/>
            </a:pPr>
            <a:r>
              <a:rPr lang="en-US" sz="2400" dirty="0">
                <a:solidFill>
                  <a:srgbClr val="002060"/>
                </a:solidFill>
                <a:latin typeface="+mn-lt"/>
              </a:rPr>
              <a:t>•	American Society of Heating, Refrigerating, and Air 	Conditioning Engineers (ASHRAE);</a:t>
            </a:r>
          </a:p>
          <a:p>
            <a:pPr marL="0" indent="-457200">
              <a:buNone/>
            </a:pPr>
            <a:r>
              <a:rPr lang="en-US" sz="2400" dirty="0">
                <a:solidFill>
                  <a:srgbClr val="002060"/>
                </a:solidFill>
                <a:latin typeface="+mn-lt"/>
              </a:rPr>
              <a:t>•	American Concrete Institute (ACI); and/or</a:t>
            </a:r>
          </a:p>
          <a:p>
            <a:pPr marL="0" indent="-457200">
              <a:buNone/>
            </a:pPr>
            <a:r>
              <a:rPr lang="en-US" sz="2400" dirty="0">
                <a:solidFill>
                  <a:srgbClr val="002060"/>
                </a:solidFill>
                <a:latin typeface="+mn-lt"/>
              </a:rPr>
              <a:t>•	American Institute of Steel Construction (AISC</a:t>
            </a:r>
            <a:r>
              <a:rPr lang="en-US" sz="2800" dirty="0">
                <a:solidFill>
                  <a:srgbClr val="002060"/>
                </a:solidFill>
                <a:latin typeface="+mn-lt"/>
              </a:rPr>
              <a:t>)</a:t>
            </a:r>
          </a:p>
          <a:p>
            <a:pPr marL="0" indent="-457200">
              <a:buNone/>
            </a:pPr>
            <a:endParaRPr lang="en-US" sz="2800" dirty="0">
              <a:solidFill>
                <a:srgbClr val="002060"/>
              </a:solidFill>
              <a:latin typeface="+mn-lt"/>
            </a:endParaRPr>
          </a:p>
        </p:txBody>
      </p:sp>
      <p:sp>
        <p:nvSpPr>
          <p:cNvPr id="6" name="Slide Number Placeholder 1">
            <a:extLst>
              <a:ext uri="{FF2B5EF4-FFF2-40B4-BE49-F238E27FC236}">
                <a16:creationId xmlns:a16="http://schemas.microsoft.com/office/drawing/2014/main" id="{FFDBDDA1-7D61-4DB2-B499-02299AA3E500}"/>
              </a:ext>
            </a:extLst>
          </p:cNvPr>
          <p:cNvSpPr txBox="1">
            <a:spLocks/>
          </p:cNvSpPr>
          <p:nvPr/>
        </p:nvSpPr>
        <p:spPr bwMode="auto">
          <a:xfrm>
            <a:off x="6553200" y="6245225"/>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en-US"/>
            </a:defPPr>
            <a:lvl1pPr marL="0" algn="r" defTabSz="914400" rtl="0" eaLnBrk="1" latinLnBrk="0" hangingPunct="1">
              <a:defRPr sz="1600" b="0" i="0" kern="1200" baseline="0">
                <a:solidFill>
                  <a:srgbClr val="F4F8FE"/>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dirty="0">
                <a:solidFill>
                  <a:schemeClr val="bg1"/>
                </a:solidFill>
              </a:rPr>
              <a:t>9</a:t>
            </a:r>
          </a:p>
        </p:txBody>
      </p:sp>
    </p:spTree>
    <p:extLst>
      <p:ext uri="{BB962C8B-B14F-4D97-AF65-F5344CB8AC3E}">
        <p14:creationId xmlns:p14="http://schemas.microsoft.com/office/powerpoint/2010/main" val="8244779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xfrm>
            <a:off x="571500" y="149955"/>
            <a:ext cx="8001000" cy="852640"/>
          </a:xfrm>
        </p:spPr>
        <p:txBody>
          <a:bodyPr/>
          <a:lstStyle/>
          <a:p>
            <a:r>
              <a:rPr lang="en-US" sz="3800" dirty="0">
                <a:solidFill>
                  <a:schemeClr val="accent1"/>
                </a:solidFill>
                <a:latin typeface="+mj-lt"/>
              </a:rPr>
              <a:t>Codes, Specifications &amp; Standards</a:t>
            </a:r>
          </a:p>
        </p:txBody>
      </p:sp>
      <p:sp>
        <p:nvSpPr>
          <p:cNvPr id="5" name="Text Placeholder 3"/>
          <p:cNvSpPr>
            <a:spLocks noGrp="1"/>
          </p:cNvSpPr>
          <p:nvPr>
            <p:ph type="body" sz="quarter" idx="14"/>
          </p:nvPr>
        </p:nvSpPr>
        <p:spPr>
          <a:xfrm>
            <a:off x="351263" y="1002595"/>
            <a:ext cx="8413595" cy="4588217"/>
          </a:xfrm>
        </p:spPr>
        <p:txBody>
          <a:bodyPr/>
          <a:lstStyle/>
          <a:p>
            <a:pPr marL="0" indent="-457200">
              <a:buNone/>
            </a:pPr>
            <a:r>
              <a:rPr lang="en-US" sz="2800" b="1" dirty="0">
                <a:solidFill>
                  <a:srgbClr val="002060"/>
                </a:solidFill>
                <a:latin typeface="+mn-lt"/>
              </a:rPr>
              <a:t>Electric Power:</a:t>
            </a:r>
          </a:p>
          <a:p>
            <a:pPr marL="0" indent="-457200">
              <a:buNone/>
            </a:pPr>
            <a:r>
              <a:rPr lang="en-US" sz="2400" dirty="0">
                <a:solidFill>
                  <a:srgbClr val="002060"/>
                </a:solidFill>
                <a:latin typeface="+mn-lt"/>
              </a:rPr>
              <a:t>•	U.S. Department of Agriculture Rural Electric Service 	(RUS);</a:t>
            </a:r>
          </a:p>
          <a:p>
            <a:pPr marL="0" indent="-457200">
              <a:buNone/>
            </a:pPr>
            <a:r>
              <a:rPr lang="en-US" sz="2400" dirty="0">
                <a:solidFill>
                  <a:srgbClr val="002060"/>
                </a:solidFill>
                <a:latin typeface="+mn-lt"/>
              </a:rPr>
              <a:t>•	International Code Council (ICC);</a:t>
            </a:r>
          </a:p>
          <a:p>
            <a:pPr marL="0" indent="-457200">
              <a:buNone/>
            </a:pPr>
            <a:r>
              <a:rPr lang="en-US" sz="2400" dirty="0">
                <a:solidFill>
                  <a:srgbClr val="002060"/>
                </a:solidFill>
                <a:latin typeface="+mn-lt"/>
              </a:rPr>
              <a:t>•	American Society of Civil Engineers (ASCE);</a:t>
            </a:r>
          </a:p>
          <a:p>
            <a:pPr marL="0" indent="-457200">
              <a:buNone/>
            </a:pPr>
            <a:r>
              <a:rPr lang="en-US" sz="2400" dirty="0">
                <a:solidFill>
                  <a:srgbClr val="002060"/>
                </a:solidFill>
                <a:latin typeface="+mn-lt"/>
              </a:rPr>
              <a:t>•	Institute of Electrical and Electronics Engineers (IEEE);   	and/or</a:t>
            </a:r>
          </a:p>
          <a:p>
            <a:pPr marL="0" indent="-457200">
              <a:buNone/>
            </a:pPr>
            <a:r>
              <a:rPr lang="en-US" sz="2400" dirty="0">
                <a:solidFill>
                  <a:srgbClr val="002060"/>
                </a:solidFill>
                <a:latin typeface="+mn-lt"/>
              </a:rPr>
              <a:t>•	National Fire Protection Association (NFPA)</a:t>
            </a:r>
          </a:p>
          <a:p>
            <a:pPr marL="0" indent="-457200">
              <a:buNone/>
            </a:pPr>
            <a:endParaRPr lang="en-US" sz="2800" dirty="0">
              <a:solidFill>
                <a:srgbClr val="002060"/>
              </a:solidFill>
              <a:latin typeface="+mn-lt"/>
            </a:endParaRPr>
          </a:p>
        </p:txBody>
      </p:sp>
      <p:sp>
        <p:nvSpPr>
          <p:cNvPr id="6" name="Slide Number Placeholder 1">
            <a:extLst>
              <a:ext uri="{FF2B5EF4-FFF2-40B4-BE49-F238E27FC236}">
                <a16:creationId xmlns:a16="http://schemas.microsoft.com/office/drawing/2014/main" id="{FFDBDDA1-7D61-4DB2-B499-02299AA3E500}"/>
              </a:ext>
            </a:extLst>
          </p:cNvPr>
          <p:cNvSpPr txBox="1">
            <a:spLocks/>
          </p:cNvSpPr>
          <p:nvPr/>
        </p:nvSpPr>
        <p:spPr bwMode="auto">
          <a:xfrm>
            <a:off x="6553200" y="6245225"/>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en-US"/>
            </a:defPPr>
            <a:lvl1pPr marL="0" algn="r" defTabSz="914400" rtl="0" eaLnBrk="1" latinLnBrk="0" hangingPunct="1">
              <a:defRPr sz="1600" b="0" i="0" kern="1200" baseline="0">
                <a:solidFill>
                  <a:srgbClr val="F4F8FE"/>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dirty="0">
                <a:solidFill>
                  <a:schemeClr val="bg1"/>
                </a:solidFill>
              </a:rPr>
              <a:t>10</a:t>
            </a:r>
          </a:p>
        </p:txBody>
      </p:sp>
    </p:spTree>
    <p:extLst>
      <p:ext uri="{BB962C8B-B14F-4D97-AF65-F5344CB8AC3E}">
        <p14:creationId xmlns:p14="http://schemas.microsoft.com/office/powerpoint/2010/main" val="30185146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xfrm>
            <a:off x="571500" y="149955"/>
            <a:ext cx="8001000" cy="852640"/>
          </a:xfrm>
        </p:spPr>
        <p:txBody>
          <a:bodyPr/>
          <a:lstStyle/>
          <a:p>
            <a:r>
              <a:rPr lang="en-US" sz="3800" dirty="0">
                <a:solidFill>
                  <a:schemeClr val="accent1"/>
                </a:solidFill>
                <a:latin typeface="+mj-lt"/>
              </a:rPr>
              <a:t>Codes, Specifications &amp; Standards</a:t>
            </a:r>
          </a:p>
        </p:txBody>
      </p:sp>
      <p:sp>
        <p:nvSpPr>
          <p:cNvPr id="5" name="Text Placeholder 3"/>
          <p:cNvSpPr>
            <a:spLocks noGrp="1"/>
          </p:cNvSpPr>
          <p:nvPr>
            <p:ph type="body" sz="quarter" idx="14"/>
          </p:nvPr>
        </p:nvSpPr>
        <p:spPr>
          <a:xfrm>
            <a:off x="351263" y="1002595"/>
            <a:ext cx="8413595" cy="4588217"/>
          </a:xfrm>
        </p:spPr>
        <p:txBody>
          <a:bodyPr/>
          <a:lstStyle/>
          <a:p>
            <a:pPr marL="0" indent="-457200">
              <a:buNone/>
            </a:pPr>
            <a:r>
              <a:rPr lang="en-US" sz="2800" b="1" dirty="0">
                <a:solidFill>
                  <a:srgbClr val="002060"/>
                </a:solidFill>
                <a:latin typeface="+mn-lt"/>
              </a:rPr>
              <a:t>Roads &amp; Bridges:</a:t>
            </a:r>
          </a:p>
          <a:p>
            <a:pPr marL="0" indent="-457200">
              <a:buNone/>
            </a:pPr>
            <a:r>
              <a:rPr lang="en-US" sz="2400" dirty="0">
                <a:solidFill>
                  <a:srgbClr val="002060"/>
                </a:solidFill>
                <a:latin typeface="+mn-lt"/>
              </a:rPr>
              <a:t>•	American Association of State Highway and 	Transportation Officials (AASHTO);</a:t>
            </a:r>
          </a:p>
          <a:p>
            <a:pPr marL="0" indent="-457200">
              <a:buNone/>
            </a:pPr>
            <a:r>
              <a:rPr lang="en-US" sz="2400" dirty="0">
                <a:solidFill>
                  <a:srgbClr val="002060"/>
                </a:solidFill>
                <a:latin typeface="+mn-lt"/>
              </a:rPr>
              <a:t>•	American Concrete Institute (ACI);</a:t>
            </a:r>
          </a:p>
          <a:p>
            <a:pPr marL="0" indent="-457200">
              <a:buNone/>
            </a:pPr>
            <a:r>
              <a:rPr lang="en-US" sz="2400" dirty="0">
                <a:solidFill>
                  <a:srgbClr val="002060"/>
                </a:solidFill>
                <a:latin typeface="+mn-lt"/>
              </a:rPr>
              <a:t>•	American Welding Society (AWS);</a:t>
            </a:r>
          </a:p>
          <a:p>
            <a:pPr marL="0" indent="-457200">
              <a:buNone/>
            </a:pPr>
            <a:r>
              <a:rPr lang="en-US" sz="2400" dirty="0">
                <a:solidFill>
                  <a:srgbClr val="002060"/>
                </a:solidFill>
                <a:latin typeface="+mn-lt"/>
              </a:rPr>
              <a:t>•	American Institute of Steel Construction (AISC); and/or</a:t>
            </a:r>
          </a:p>
          <a:p>
            <a:pPr marL="0" indent="-457200">
              <a:buNone/>
            </a:pPr>
            <a:r>
              <a:rPr lang="en-US" sz="2400" dirty="0">
                <a:solidFill>
                  <a:srgbClr val="002060"/>
                </a:solidFill>
                <a:latin typeface="+mn-lt"/>
              </a:rPr>
              <a:t>•	American Society of Civil Engineers (ASCE)</a:t>
            </a:r>
          </a:p>
          <a:p>
            <a:pPr marL="0" indent="-457200">
              <a:buNone/>
            </a:pPr>
            <a:endParaRPr lang="en-US" sz="2800" dirty="0">
              <a:solidFill>
                <a:srgbClr val="002060"/>
              </a:solidFill>
              <a:latin typeface="+mn-lt"/>
            </a:endParaRPr>
          </a:p>
        </p:txBody>
      </p:sp>
      <p:sp>
        <p:nvSpPr>
          <p:cNvPr id="6" name="Slide Number Placeholder 1">
            <a:extLst>
              <a:ext uri="{FF2B5EF4-FFF2-40B4-BE49-F238E27FC236}">
                <a16:creationId xmlns:a16="http://schemas.microsoft.com/office/drawing/2014/main" id="{FFDBDDA1-7D61-4DB2-B499-02299AA3E500}"/>
              </a:ext>
            </a:extLst>
          </p:cNvPr>
          <p:cNvSpPr txBox="1">
            <a:spLocks/>
          </p:cNvSpPr>
          <p:nvPr/>
        </p:nvSpPr>
        <p:spPr bwMode="auto">
          <a:xfrm>
            <a:off x="6553200" y="6245225"/>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en-US"/>
            </a:defPPr>
            <a:lvl1pPr marL="0" algn="r" defTabSz="914400" rtl="0" eaLnBrk="1" latinLnBrk="0" hangingPunct="1">
              <a:defRPr sz="1600" b="0" i="0" kern="1200" baseline="0">
                <a:solidFill>
                  <a:srgbClr val="F4F8FE"/>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dirty="0">
                <a:solidFill>
                  <a:schemeClr val="bg1"/>
                </a:solidFill>
              </a:rPr>
              <a:t>11</a:t>
            </a:r>
          </a:p>
        </p:txBody>
      </p:sp>
    </p:spTree>
    <p:extLst>
      <p:ext uri="{BB962C8B-B14F-4D97-AF65-F5344CB8AC3E}">
        <p14:creationId xmlns:p14="http://schemas.microsoft.com/office/powerpoint/2010/main" val="16145713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xfrm>
            <a:off x="571500" y="149955"/>
            <a:ext cx="8001000" cy="852640"/>
          </a:xfrm>
        </p:spPr>
        <p:txBody>
          <a:bodyPr/>
          <a:lstStyle/>
          <a:p>
            <a:r>
              <a:rPr lang="en-US" sz="3800" dirty="0">
                <a:solidFill>
                  <a:schemeClr val="accent1"/>
                </a:solidFill>
                <a:latin typeface="+mj-lt"/>
              </a:rPr>
              <a:t>Codes, Specifications &amp; Standards</a:t>
            </a:r>
          </a:p>
        </p:txBody>
      </p:sp>
      <p:sp>
        <p:nvSpPr>
          <p:cNvPr id="5" name="Text Placeholder 3"/>
          <p:cNvSpPr>
            <a:spLocks noGrp="1"/>
          </p:cNvSpPr>
          <p:nvPr>
            <p:ph type="body" sz="quarter" idx="14"/>
          </p:nvPr>
        </p:nvSpPr>
        <p:spPr>
          <a:xfrm>
            <a:off x="351263" y="1002595"/>
            <a:ext cx="8413595" cy="4588217"/>
          </a:xfrm>
        </p:spPr>
        <p:txBody>
          <a:bodyPr/>
          <a:lstStyle/>
          <a:p>
            <a:pPr marL="0" indent="-457200">
              <a:buNone/>
            </a:pPr>
            <a:r>
              <a:rPr lang="en-US" sz="2800" b="1" dirty="0">
                <a:solidFill>
                  <a:srgbClr val="002060"/>
                </a:solidFill>
                <a:latin typeface="+mn-lt"/>
              </a:rPr>
              <a:t>Potable Water:</a:t>
            </a:r>
          </a:p>
          <a:p>
            <a:pPr marL="0" indent="-457200">
              <a:buNone/>
            </a:pPr>
            <a:r>
              <a:rPr lang="en-US" sz="2400" dirty="0">
                <a:solidFill>
                  <a:srgbClr val="002060"/>
                </a:solidFill>
                <a:latin typeface="+mn-lt"/>
              </a:rPr>
              <a:t>•	Great Lakes – Upper Mississippi River, Board of 	Provincial Public Health and Environmental Managers 	(GLUMRB);</a:t>
            </a:r>
          </a:p>
          <a:p>
            <a:pPr marL="0" indent="-457200">
              <a:buNone/>
            </a:pPr>
            <a:r>
              <a:rPr lang="en-US" sz="2400" dirty="0">
                <a:solidFill>
                  <a:srgbClr val="002060"/>
                </a:solidFill>
                <a:latin typeface="+mn-lt"/>
              </a:rPr>
              <a:t>•	American Water Works Association (AWWA);</a:t>
            </a:r>
          </a:p>
          <a:p>
            <a:pPr marL="0" indent="-457200">
              <a:buNone/>
            </a:pPr>
            <a:r>
              <a:rPr lang="en-US" sz="2400" dirty="0">
                <a:solidFill>
                  <a:srgbClr val="002060"/>
                </a:solidFill>
                <a:latin typeface="+mn-lt"/>
              </a:rPr>
              <a:t>•	National Fire Protection Association (NFPA);</a:t>
            </a:r>
          </a:p>
          <a:p>
            <a:pPr marL="0" indent="-457200">
              <a:buNone/>
            </a:pPr>
            <a:r>
              <a:rPr lang="en-US" sz="2400" dirty="0">
                <a:solidFill>
                  <a:srgbClr val="002060"/>
                </a:solidFill>
                <a:latin typeface="+mn-lt"/>
              </a:rPr>
              <a:t>•	American Society of Testing and Materials (ASTM);</a:t>
            </a:r>
          </a:p>
          <a:p>
            <a:pPr marL="0" indent="-457200">
              <a:buNone/>
            </a:pPr>
            <a:r>
              <a:rPr lang="en-US" sz="2400" dirty="0">
                <a:solidFill>
                  <a:srgbClr val="002060"/>
                </a:solidFill>
                <a:latin typeface="+mn-lt"/>
              </a:rPr>
              <a:t>•	National Standards Foundation (NSF);</a:t>
            </a:r>
          </a:p>
          <a:p>
            <a:pPr marL="0" indent="-457200">
              <a:buNone/>
            </a:pPr>
            <a:r>
              <a:rPr lang="en-US" sz="2400" dirty="0">
                <a:solidFill>
                  <a:srgbClr val="002060"/>
                </a:solidFill>
                <a:latin typeface="+mn-lt"/>
              </a:rPr>
              <a:t>•	American Society of Civil Engineers (ASCE); and/or</a:t>
            </a:r>
          </a:p>
          <a:p>
            <a:pPr marL="0" indent="-457200">
              <a:buNone/>
            </a:pPr>
            <a:r>
              <a:rPr lang="en-US" sz="2400" dirty="0">
                <a:solidFill>
                  <a:srgbClr val="002060"/>
                </a:solidFill>
                <a:latin typeface="+mn-lt"/>
              </a:rPr>
              <a:t>•	Water Environment Federation (WEF)</a:t>
            </a:r>
          </a:p>
          <a:p>
            <a:pPr marL="0" indent="-457200">
              <a:buNone/>
            </a:pPr>
            <a:endParaRPr lang="en-US" sz="2800" dirty="0">
              <a:solidFill>
                <a:srgbClr val="002060"/>
              </a:solidFill>
              <a:latin typeface="+mn-lt"/>
            </a:endParaRPr>
          </a:p>
        </p:txBody>
      </p:sp>
      <p:sp>
        <p:nvSpPr>
          <p:cNvPr id="6" name="Slide Number Placeholder 1">
            <a:extLst>
              <a:ext uri="{FF2B5EF4-FFF2-40B4-BE49-F238E27FC236}">
                <a16:creationId xmlns:a16="http://schemas.microsoft.com/office/drawing/2014/main" id="{FFDBDDA1-7D61-4DB2-B499-02299AA3E500}"/>
              </a:ext>
            </a:extLst>
          </p:cNvPr>
          <p:cNvSpPr txBox="1">
            <a:spLocks/>
          </p:cNvSpPr>
          <p:nvPr/>
        </p:nvSpPr>
        <p:spPr bwMode="auto">
          <a:xfrm>
            <a:off x="6553200" y="6245225"/>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en-US"/>
            </a:defPPr>
            <a:lvl1pPr marL="0" algn="r" defTabSz="914400" rtl="0" eaLnBrk="1" latinLnBrk="0" hangingPunct="1">
              <a:defRPr sz="1600" b="0" i="0" kern="1200" baseline="0">
                <a:solidFill>
                  <a:srgbClr val="F4F8FE"/>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dirty="0">
                <a:solidFill>
                  <a:schemeClr val="bg1"/>
                </a:solidFill>
              </a:rPr>
              <a:t>12</a:t>
            </a:r>
          </a:p>
        </p:txBody>
      </p:sp>
    </p:spTree>
    <p:extLst>
      <p:ext uri="{BB962C8B-B14F-4D97-AF65-F5344CB8AC3E}">
        <p14:creationId xmlns:p14="http://schemas.microsoft.com/office/powerpoint/2010/main" val="36442367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xfrm>
            <a:off x="571500" y="149955"/>
            <a:ext cx="8001000" cy="852640"/>
          </a:xfrm>
        </p:spPr>
        <p:txBody>
          <a:bodyPr/>
          <a:lstStyle/>
          <a:p>
            <a:r>
              <a:rPr lang="en-US" sz="3800" dirty="0">
                <a:solidFill>
                  <a:schemeClr val="accent1"/>
                </a:solidFill>
                <a:latin typeface="+mj-lt"/>
              </a:rPr>
              <a:t>Codes, Specifications &amp; Standards</a:t>
            </a:r>
          </a:p>
        </p:txBody>
      </p:sp>
      <p:sp>
        <p:nvSpPr>
          <p:cNvPr id="5" name="Text Placeholder 3"/>
          <p:cNvSpPr>
            <a:spLocks noGrp="1"/>
          </p:cNvSpPr>
          <p:nvPr>
            <p:ph type="body" sz="quarter" idx="14"/>
          </p:nvPr>
        </p:nvSpPr>
        <p:spPr>
          <a:xfrm>
            <a:off x="351263" y="1002595"/>
            <a:ext cx="8413595" cy="4588217"/>
          </a:xfrm>
        </p:spPr>
        <p:txBody>
          <a:bodyPr/>
          <a:lstStyle/>
          <a:p>
            <a:pPr marL="0" indent="-457200">
              <a:buNone/>
            </a:pPr>
            <a:r>
              <a:rPr lang="en-US" sz="2800" b="1" dirty="0">
                <a:solidFill>
                  <a:srgbClr val="002060"/>
                </a:solidFill>
                <a:latin typeface="+mn-lt"/>
              </a:rPr>
              <a:t>Wastewater:</a:t>
            </a:r>
          </a:p>
          <a:p>
            <a:pPr marL="0" indent="-457200">
              <a:buNone/>
            </a:pPr>
            <a:r>
              <a:rPr lang="en-US" sz="2400" dirty="0">
                <a:solidFill>
                  <a:srgbClr val="002060"/>
                </a:solidFill>
                <a:latin typeface="+mn-lt"/>
              </a:rPr>
              <a:t>•	Great Lakes – Upper Mississippi River, Board of 	Provincial Public Health and Environmental Managers 	(GLUMRB);</a:t>
            </a:r>
          </a:p>
          <a:p>
            <a:pPr marL="0" indent="-457200">
              <a:buNone/>
            </a:pPr>
            <a:r>
              <a:rPr lang="en-US" sz="2400" dirty="0">
                <a:solidFill>
                  <a:srgbClr val="002060"/>
                </a:solidFill>
                <a:latin typeface="+mn-lt"/>
              </a:rPr>
              <a:t>•	National Fire Protection Association (NFPA);</a:t>
            </a:r>
          </a:p>
          <a:p>
            <a:pPr marL="0" indent="-457200">
              <a:buNone/>
            </a:pPr>
            <a:r>
              <a:rPr lang="en-US" sz="2400" dirty="0">
                <a:solidFill>
                  <a:srgbClr val="002060"/>
                </a:solidFill>
                <a:latin typeface="+mn-lt"/>
              </a:rPr>
              <a:t>•	American Society of Testing and Materials (ASTM);</a:t>
            </a:r>
          </a:p>
          <a:p>
            <a:pPr marL="0" indent="-457200">
              <a:buNone/>
            </a:pPr>
            <a:r>
              <a:rPr lang="en-US" sz="2400" dirty="0">
                <a:solidFill>
                  <a:srgbClr val="002060"/>
                </a:solidFill>
                <a:latin typeface="+mn-lt"/>
              </a:rPr>
              <a:t>•	American Society of Civil Engineers (ASCE); and/or</a:t>
            </a:r>
          </a:p>
          <a:p>
            <a:pPr marL="0" indent="-457200">
              <a:buNone/>
            </a:pPr>
            <a:r>
              <a:rPr lang="en-US" sz="2400" dirty="0">
                <a:solidFill>
                  <a:srgbClr val="002060"/>
                </a:solidFill>
                <a:latin typeface="+mn-lt"/>
              </a:rPr>
              <a:t>•	Water Environment Federation (WEF)</a:t>
            </a:r>
          </a:p>
          <a:p>
            <a:pPr marL="0" indent="-457200">
              <a:buNone/>
            </a:pPr>
            <a:endParaRPr lang="en-US" sz="2800" dirty="0">
              <a:solidFill>
                <a:srgbClr val="002060"/>
              </a:solidFill>
              <a:latin typeface="+mn-lt"/>
            </a:endParaRPr>
          </a:p>
        </p:txBody>
      </p:sp>
      <p:sp>
        <p:nvSpPr>
          <p:cNvPr id="6" name="Slide Number Placeholder 1">
            <a:extLst>
              <a:ext uri="{FF2B5EF4-FFF2-40B4-BE49-F238E27FC236}">
                <a16:creationId xmlns:a16="http://schemas.microsoft.com/office/drawing/2014/main" id="{FFDBDDA1-7D61-4DB2-B499-02299AA3E500}"/>
              </a:ext>
            </a:extLst>
          </p:cNvPr>
          <p:cNvSpPr txBox="1">
            <a:spLocks/>
          </p:cNvSpPr>
          <p:nvPr/>
        </p:nvSpPr>
        <p:spPr bwMode="auto">
          <a:xfrm>
            <a:off x="6553200" y="6245225"/>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en-US"/>
            </a:defPPr>
            <a:lvl1pPr marL="0" algn="r" defTabSz="914400" rtl="0" eaLnBrk="1" latinLnBrk="0" hangingPunct="1">
              <a:defRPr sz="1600" b="0" i="0" kern="1200" baseline="0">
                <a:solidFill>
                  <a:srgbClr val="F4F8FE"/>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dirty="0">
                <a:solidFill>
                  <a:schemeClr val="bg1"/>
                </a:solidFill>
              </a:rPr>
              <a:t>13</a:t>
            </a:r>
          </a:p>
        </p:txBody>
      </p:sp>
    </p:spTree>
    <p:extLst>
      <p:ext uri="{BB962C8B-B14F-4D97-AF65-F5344CB8AC3E}">
        <p14:creationId xmlns:p14="http://schemas.microsoft.com/office/powerpoint/2010/main" val="3130008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xfrm>
            <a:off x="571500" y="149955"/>
            <a:ext cx="8001000" cy="852640"/>
          </a:xfrm>
        </p:spPr>
        <p:txBody>
          <a:bodyPr/>
          <a:lstStyle/>
          <a:p>
            <a:r>
              <a:rPr lang="en-US" sz="3800" dirty="0">
                <a:solidFill>
                  <a:schemeClr val="accent1"/>
                </a:solidFill>
                <a:latin typeface="+mj-lt"/>
              </a:rPr>
              <a:t>Implementation</a:t>
            </a:r>
          </a:p>
        </p:txBody>
      </p:sp>
      <p:sp>
        <p:nvSpPr>
          <p:cNvPr id="6" name="Slide Number Placeholder 1">
            <a:extLst>
              <a:ext uri="{FF2B5EF4-FFF2-40B4-BE49-F238E27FC236}">
                <a16:creationId xmlns:a16="http://schemas.microsoft.com/office/drawing/2014/main" id="{85A5DED5-8C4B-47C3-93A6-C0060EEF9925}"/>
              </a:ext>
            </a:extLst>
          </p:cNvPr>
          <p:cNvSpPr txBox="1">
            <a:spLocks/>
          </p:cNvSpPr>
          <p:nvPr/>
        </p:nvSpPr>
        <p:spPr bwMode="auto">
          <a:xfrm>
            <a:off x="6553200" y="6245225"/>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en-US"/>
            </a:defPPr>
            <a:lvl1pPr marL="0" algn="r" defTabSz="914400" rtl="0" eaLnBrk="1" latinLnBrk="0" hangingPunct="1">
              <a:defRPr sz="1600" b="0" i="0" kern="1200" baseline="0">
                <a:solidFill>
                  <a:srgbClr val="F4F8FE"/>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dirty="0">
                <a:solidFill>
                  <a:schemeClr val="bg1"/>
                </a:solidFill>
              </a:rPr>
              <a:t> 14</a:t>
            </a:r>
          </a:p>
        </p:txBody>
      </p:sp>
      <p:pic>
        <p:nvPicPr>
          <p:cNvPr id="3" name="Picture 2">
            <a:extLst>
              <a:ext uri="{FF2B5EF4-FFF2-40B4-BE49-F238E27FC236}">
                <a16:creationId xmlns:a16="http://schemas.microsoft.com/office/drawing/2014/main" id="{48BCC0A6-C78E-4059-AEF1-730B45B243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40112" y="3847605"/>
            <a:ext cx="2871164" cy="1888924"/>
          </a:xfrm>
          <a:prstGeom prst="rect">
            <a:avLst/>
          </a:prstGeom>
        </p:spPr>
      </p:pic>
      <p:sp>
        <p:nvSpPr>
          <p:cNvPr id="2" name="Rectangle 1">
            <a:extLst>
              <a:ext uri="{FF2B5EF4-FFF2-40B4-BE49-F238E27FC236}">
                <a16:creationId xmlns:a16="http://schemas.microsoft.com/office/drawing/2014/main" id="{5F1DAB4F-9640-4A7D-B245-0E0D4ED6F29F}"/>
              </a:ext>
            </a:extLst>
          </p:cNvPr>
          <p:cNvSpPr/>
          <p:nvPr/>
        </p:nvSpPr>
        <p:spPr>
          <a:xfrm>
            <a:off x="-167907" y="1051064"/>
            <a:ext cx="8494927" cy="3293209"/>
          </a:xfrm>
          <a:prstGeom prst="rect">
            <a:avLst/>
          </a:prstGeom>
        </p:spPr>
        <p:txBody>
          <a:bodyPr wrap="square">
            <a:spAutoFit/>
          </a:bodyPr>
          <a:lstStyle/>
          <a:p>
            <a:pPr lvl="1">
              <a:buFont typeface="Arial" panose="020B0604020202020204" pitchFamily="34" charset="0"/>
              <a:buChar char="•"/>
            </a:pPr>
            <a:r>
              <a:rPr lang="en-US" sz="2600" dirty="0">
                <a:solidFill>
                  <a:srgbClr val="003366"/>
                </a:solidFill>
              </a:rPr>
              <a:t> Applying the eligible codes, specifications and standards to a facility:</a:t>
            </a:r>
          </a:p>
          <a:p>
            <a:pPr marL="1828800" lvl="3" indent="-457200">
              <a:buFontTx/>
              <a:buChar char="-"/>
            </a:pPr>
            <a:r>
              <a:rPr lang="en-US" sz="2600" dirty="0">
                <a:solidFill>
                  <a:srgbClr val="003366"/>
                </a:solidFill>
              </a:rPr>
              <a:t>The Applicant’s registered design professional, qualified building inspector, or qualified individual is responsible for informing FEMA which codes, </a:t>
            </a:r>
          </a:p>
          <a:p>
            <a:pPr lvl="3"/>
            <a:r>
              <a:rPr lang="en-US" sz="2600" dirty="0">
                <a:solidFill>
                  <a:srgbClr val="003366"/>
                </a:solidFill>
              </a:rPr>
              <a:t>	specifications and/or </a:t>
            </a:r>
          </a:p>
          <a:p>
            <a:pPr lvl="3"/>
            <a:r>
              <a:rPr lang="en-US" sz="2600" dirty="0">
                <a:solidFill>
                  <a:srgbClr val="003366"/>
                </a:solidFill>
              </a:rPr>
              <a:t>	standards apply to the facility</a:t>
            </a:r>
          </a:p>
        </p:txBody>
      </p:sp>
    </p:spTree>
    <p:extLst>
      <p:ext uri="{BB962C8B-B14F-4D97-AF65-F5344CB8AC3E}">
        <p14:creationId xmlns:p14="http://schemas.microsoft.com/office/powerpoint/2010/main" val="20710051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xfrm>
            <a:off x="571500" y="149955"/>
            <a:ext cx="8001000" cy="852640"/>
          </a:xfrm>
        </p:spPr>
        <p:txBody>
          <a:bodyPr/>
          <a:lstStyle/>
          <a:p>
            <a:r>
              <a:rPr lang="en-US" sz="3800" dirty="0">
                <a:solidFill>
                  <a:schemeClr val="accent1"/>
                </a:solidFill>
                <a:latin typeface="+mj-lt"/>
              </a:rPr>
              <a:t>Implementation</a:t>
            </a:r>
          </a:p>
        </p:txBody>
      </p:sp>
      <p:sp>
        <p:nvSpPr>
          <p:cNvPr id="6" name="Slide Number Placeholder 1">
            <a:extLst>
              <a:ext uri="{FF2B5EF4-FFF2-40B4-BE49-F238E27FC236}">
                <a16:creationId xmlns:a16="http://schemas.microsoft.com/office/drawing/2014/main" id="{85A5DED5-8C4B-47C3-93A6-C0060EEF9925}"/>
              </a:ext>
            </a:extLst>
          </p:cNvPr>
          <p:cNvSpPr txBox="1">
            <a:spLocks/>
          </p:cNvSpPr>
          <p:nvPr/>
        </p:nvSpPr>
        <p:spPr bwMode="auto">
          <a:xfrm>
            <a:off x="6553200" y="6245225"/>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en-US"/>
            </a:defPPr>
            <a:lvl1pPr marL="0" algn="r" defTabSz="914400" rtl="0" eaLnBrk="1" latinLnBrk="0" hangingPunct="1">
              <a:defRPr sz="1600" b="0" i="0" kern="1200" baseline="0">
                <a:solidFill>
                  <a:srgbClr val="F4F8FE"/>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dirty="0">
                <a:solidFill>
                  <a:schemeClr val="bg1"/>
                </a:solidFill>
              </a:rPr>
              <a:t> 15</a:t>
            </a:r>
          </a:p>
        </p:txBody>
      </p:sp>
      <p:sp>
        <p:nvSpPr>
          <p:cNvPr id="2" name="Rectangle 1">
            <a:extLst>
              <a:ext uri="{FF2B5EF4-FFF2-40B4-BE49-F238E27FC236}">
                <a16:creationId xmlns:a16="http://schemas.microsoft.com/office/drawing/2014/main" id="{5F1DAB4F-9640-4A7D-B245-0E0D4ED6F29F}"/>
              </a:ext>
            </a:extLst>
          </p:cNvPr>
          <p:cNvSpPr/>
          <p:nvPr/>
        </p:nvSpPr>
        <p:spPr>
          <a:xfrm>
            <a:off x="-203533" y="1086690"/>
            <a:ext cx="8494927" cy="3293209"/>
          </a:xfrm>
          <a:prstGeom prst="rect">
            <a:avLst/>
          </a:prstGeom>
        </p:spPr>
        <p:txBody>
          <a:bodyPr wrap="square">
            <a:spAutoFit/>
          </a:bodyPr>
          <a:lstStyle/>
          <a:p>
            <a:pPr lvl="1">
              <a:buFont typeface="Arial" panose="020B0604020202020204" pitchFamily="34" charset="0"/>
              <a:buChar char="•"/>
            </a:pPr>
            <a:r>
              <a:rPr lang="en-US" sz="2600" dirty="0">
                <a:solidFill>
                  <a:srgbClr val="003366"/>
                </a:solidFill>
              </a:rPr>
              <a:t> An Applicants community lacks the subject matter expertise to interpret and design to the mandatory codes, specifications and standards:</a:t>
            </a:r>
          </a:p>
          <a:p>
            <a:pPr marL="1828800" lvl="3" indent="-457200">
              <a:buFontTx/>
              <a:buChar char="-"/>
            </a:pPr>
            <a:r>
              <a:rPr lang="en-US" sz="2600" dirty="0">
                <a:solidFill>
                  <a:srgbClr val="003366"/>
                </a:solidFill>
              </a:rPr>
              <a:t>FEMA will provide PA funding for technical assistance support at the cost-share of the project to assist communities.</a:t>
            </a:r>
          </a:p>
          <a:p>
            <a:pPr marL="1828800" lvl="3" indent="-457200">
              <a:buFontTx/>
              <a:buChar char="-"/>
            </a:pPr>
            <a:r>
              <a:rPr lang="en-US" sz="2600" dirty="0">
                <a:solidFill>
                  <a:srgbClr val="003366"/>
                </a:solidFill>
              </a:rPr>
              <a:t>FEMA can also provide technical assistance through its Technical Assistance Contracts</a:t>
            </a:r>
          </a:p>
        </p:txBody>
      </p:sp>
      <p:pic>
        <p:nvPicPr>
          <p:cNvPr id="7" name="Picture 6">
            <a:extLst>
              <a:ext uri="{FF2B5EF4-FFF2-40B4-BE49-F238E27FC236}">
                <a16:creationId xmlns:a16="http://schemas.microsoft.com/office/drawing/2014/main" id="{B310B9B3-359D-4F7C-9BC4-930949F8D52F}"/>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3323235" y="4379899"/>
            <a:ext cx="2497529" cy="1307040"/>
          </a:xfrm>
          <a:prstGeom prst="rect">
            <a:avLst/>
          </a:prstGeom>
        </p:spPr>
      </p:pic>
    </p:spTree>
    <p:extLst>
      <p:ext uri="{BB962C8B-B14F-4D97-AF65-F5344CB8AC3E}">
        <p14:creationId xmlns:p14="http://schemas.microsoft.com/office/powerpoint/2010/main" val="15659644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xfrm>
            <a:off x="571500" y="149955"/>
            <a:ext cx="8001000" cy="852640"/>
          </a:xfrm>
        </p:spPr>
        <p:txBody>
          <a:bodyPr/>
          <a:lstStyle/>
          <a:p>
            <a:r>
              <a:rPr lang="en-US" sz="3800" dirty="0">
                <a:solidFill>
                  <a:schemeClr val="accent1"/>
                </a:solidFill>
                <a:latin typeface="+mj-lt"/>
              </a:rPr>
              <a:t>Implementation</a:t>
            </a:r>
          </a:p>
        </p:txBody>
      </p:sp>
      <p:sp>
        <p:nvSpPr>
          <p:cNvPr id="6" name="Slide Number Placeholder 1">
            <a:extLst>
              <a:ext uri="{FF2B5EF4-FFF2-40B4-BE49-F238E27FC236}">
                <a16:creationId xmlns:a16="http://schemas.microsoft.com/office/drawing/2014/main" id="{85A5DED5-8C4B-47C3-93A6-C0060EEF9925}"/>
              </a:ext>
            </a:extLst>
          </p:cNvPr>
          <p:cNvSpPr txBox="1">
            <a:spLocks/>
          </p:cNvSpPr>
          <p:nvPr/>
        </p:nvSpPr>
        <p:spPr bwMode="auto">
          <a:xfrm>
            <a:off x="6553200" y="6245225"/>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en-US"/>
            </a:defPPr>
            <a:lvl1pPr marL="0" algn="r" defTabSz="914400" rtl="0" eaLnBrk="1" latinLnBrk="0" hangingPunct="1">
              <a:defRPr sz="1600" b="0" i="0" kern="1200" baseline="0">
                <a:solidFill>
                  <a:srgbClr val="F4F8FE"/>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dirty="0">
                <a:solidFill>
                  <a:schemeClr val="bg1"/>
                </a:solidFill>
              </a:rPr>
              <a:t> 16</a:t>
            </a:r>
          </a:p>
        </p:txBody>
      </p:sp>
      <p:sp>
        <p:nvSpPr>
          <p:cNvPr id="2" name="Rectangle 1">
            <a:extLst>
              <a:ext uri="{FF2B5EF4-FFF2-40B4-BE49-F238E27FC236}">
                <a16:creationId xmlns:a16="http://schemas.microsoft.com/office/drawing/2014/main" id="{5F1DAB4F-9640-4A7D-B245-0E0D4ED6F29F}"/>
              </a:ext>
            </a:extLst>
          </p:cNvPr>
          <p:cNvSpPr/>
          <p:nvPr/>
        </p:nvSpPr>
        <p:spPr>
          <a:xfrm>
            <a:off x="-203533" y="1086690"/>
            <a:ext cx="8494927" cy="2492990"/>
          </a:xfrm>
          <a:prstGeom prst="rect">
            <a:avLst/>
          </a:prstGeom>
        </p:spPr>
        <p:txBody>
          <a:bodyPr wrap="square">
            <a:spAutoFit/>
          </a:bodyPr>
          <a:lstStyle/>
          <a:p>
            <a:pPr lvl="1">
              <a:buFont typeface="Arial" panose="020B0604020202020204" pitchFamily="34" charset="0"/>
              <a:buChar char="•"/>
            </a:pPr>
            <a:r>
              <a:rPr lang="en-US" sz="2600" dirty="0">
                <a:solidFill>
                  <a:srgbClr val="003366"/>
                </a:solidFill>
              </a:rPr>
              <a:t> What happens if an Applicant does not meet these codes, specifications and standards?</a:t>
            </a:r>
          </a:p>
          <a:p>
            <a:pPr marL="1828800" lvl="3" indent="-457200">
              <a:buFontTx/>
              <a:buChar char="-"/>
            </a:pPr>
            <a:r>
              <a:rPr lang="en-US" sz="2600" dirty="0">
                <a:solidFill>
                  <a:srgbClr val="003366"/>
                </a:solidFill>
              </a:rPr>
              <a:t>Failure to include applicable codes, specifications and standards in eligible PA projects will result in denial or de-obligation of some or all of the projects funding</a:t>
            </a:r>
          </a:p>
        </p:txBody>
      </p:sp>
      <p:pic>
        <p:nvPicPr>
          <p:cNvPr id="5" name="Picture 4">
            <a:extLst>
              <a:ext uri="{FF2B5EF4-FFF2-40B4-BE49-F238E27FC236}">
                <a16:creationId xmlns:a16="http://schemas.microsoft.com/office/drawing/2014/main" id="{B9357B0B-C16C-4F93-8AA2-D1992B88FC17}"/>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2628900" y="3663655"/>
            <a:ext cx="2845625" cy="1888156"/>
          </a:xfrm>
          <a:prstGeom prst="rect">
            <a:avLst/>
          </a:prstGeom>
        </p:spPr>
      </p:pic>
    </p:spTree>
    <p:extLst>
      <p:ext uri="{BB962C8B-B14F-4D97-AF65-F5344CB8AC3E}">
        <p14:creationId xmlns:p14="http://schemas.microsoft.com/office/powerpoint/2010/main" val="29604526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xfrm>
            <a:off x="571500" y="149955"/>
            <a:ext cx="8001000" cy="852640"/>
          </a:xfrm>
        </p:spPr>
        <p:txBody>
          <a:bodyPr/>
          <a:lstStyle/>
          <a:p>
            <a:r>
              <a:rPr lang="en-US" sz="3800" dirty="0">
                <a:solidFill>
                  <a:schemeClr val="accent1"/>
                </a:solidFill>
                <a:latin typeface="+mj-lt"/>
              </a:rPr>
              <a:t>Next Steps</a:t>
            </a:r>
          </a:p>
        </p:txBody>
      </p:sp>
      <p:sp>
        <p:nvSpPr>
          <p:cNvPr id="5" name="Text Placeholder 3"/>
          <p:cNvSpPr>
            <a:spLocks noGrp="1"/>
          </p:cNvSpPr>
          <p:nvPr>
            <p:ph type="body" sz="quarter" idx="14"/>
          </p:nvPr>
        </p:nvSpPr>
        <p:spPr>
          <a:xfrm>
            <a:off x="317663" y="1002595"/>
            <a:ext cx="8254837" cy="3268026"/>
          </a:xfrm>
        </p:spPr>
        <p:txBody>
          <a:bodyPr/>
          <a:lstStyle/>
          <a:p>
            <a:pPr lvl="1" indent="-457200">
              <a:buFont typeface="Arial" panose="020B0604020202020204" pitchFamily="34" charset="0"/>
              <a:buChar char="•"/>
            </a:pPr>
            <a:endParaRPr lang="en-US" sz="2600" dirty="0">
              <a:solidFill>
                <a:srgbClr val="002060"/>
              </a:solidFill>
            </a:endParaRPr>
          </a:p>
          <a:p>
            <a:pPr lvl="1" indent="-457200">
              <a:buFont typeface="Arial" panose="020B0604020202020204" pitchFamily="34" charset="0"/>
              <a:buChar char="•"/>
            </a:pPr>
            <a:r>
              <a:rPr lang="en-US" sz="3200" dirty="0">
                <a:solidFill>
                  <a:srgbClr val="002060"/>
                </a:solidFill>
              </a:rPr>
              <a:t>Public Facing Fact Sheet</a:t>
            </a:r>
          </a:p>
          <a:p>
            <a:pPr marL="228600" lvl="1" indent="0">
              <a:buNone/>
            </a:pPr>
            <a:endParaRPr lang="en-US" sz="3200" dirty="0">
              <a:solidFill>
                <a:srgbClr val="002060"/>
              </a:solidFill>
            </a:endParaRPr>
          </a:p>
          <a:p>
            <a:pPr lvl="1" indent="-457200">
              <a:buFont typeface="Arial" panose="020B0604020202020204" pitchFamily="34" charset="0"/>
              <a:buChar char="•"/>
            </a:pPr>
            <a:r>
              <a:rPr lang="en-US" sz="3200" dirty="0">
                <a:solidFill>
                  <a:srgbClr val="002060"/>
                </a:solidFill>
              </a:rPr>
              <a:t>Publishing Job Aid</a:t>
            </a:r>
          </a:p>
          <a:p>
            <a:pPr lvl="1" indent="-457200">
              <a:buFont typeface="Arial" panose="020B0604020202020204" pitchFamily="34" charset="0"/>
              <a:buChar char="•"/>
            </a:pPr>
            <a:endParaRPr lang="en-US" sz="3200" dirty="0">
              <a:solidFill>
                <a:srgbClr val="002060"/>
              </a:solidFill>
            </a:endParaRPr>
          </a:p>
          <a:p>
            <a:pPr lvl="1" indent="-457200">
              <a:buFont typeface="Arial" panose="020B0604020202020204" pitchFamily="34" charset="0"/>
              <a:buChar char="•"/>
            </a:pPr>
            <a:r>
              <a:rPr lang="en-US" sz="3200" dirty="0">
                <a:solidFill>
                  <a:srgbClr val="002060"/>
                </a:solidFill>
              </a:rPr>
              <a:t>Metrics </a:t>
            </a:r>
          </a:p>
          <a:p>
            <a:pPr lvl="1" indent="-457200">
              <a:buFont typeface="Arial" panose="020B0604020202020204" pitchFamily="34" charset="0"/>
              <a:buChar char="•"/>
            </a:pPr>
            <a:endParaRPr lang="en-US" dirty="0"/>
          </a:p>
        </p:txBody>
      </p:sp>
      <p:sp>
        <p:nvSpPr>
          <p:cNvPr id="6" name="Slide Number Placeholder 1">
            <a:extLst>
              <a:ext uri="{FF2B5EF4-FFF2-40B4-BE49-F238E27FC236}">
                <a16:creationId xmlns:a16="http://schemas.microsoft.com/office/drawing/2014/main" id="{85A5DED5-8C4B-47C3-93A6-C0060EEF9925}"/>
              </a:ext>
            </a:extLst>
          </p:cNvPr>
          <p:cNvSpPr txBox="1">
            <a:spLocks/>
          </p:cNvSpPr>
          <p:nvPr/>
        </p:nvSpPr>
        <p:spPr bwMode="auto">
          <a:xfrm>
            <a:off x="6553200" y="6245225"/>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en-US"/>
            </a:defPPr>
            <a:lvl1pPr marL="0" algn="r" defTabSz="914400" rtl="0" eaLnBrk="1" latinLnBrk="0" hangingPunct="1">
              <a:defRPr sz="1600" b="0" i="0" kern="1200" baseline="0">
                <a:solidFill>
                  <a:srgbClr val="F4F8FE"/>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dirty="0">
                <a:solidFill>
                  <a:schemeClr val="bg1"/>
                </a:solidFill>
              </a:rPr>
              <a:t> 17</a:t>
            </a:r>
          </a:p>
        </p:txBody>
      </p:sp>
    </p:spTree>
    <p:extLst>
      <p:ext uri="{BB962C8B-B14F-4D97-AF65-F5344CB8AC3E}">
        <p14:creationId xmlns:p14="http://schemas.microsoft.com/office/powerpoint/2010/main" val="19431706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xfrm>
            <a:off x="571500" y="149955"/>
            <a:ext cx="8001000" cy="852640"/>
          </a:xfrm>
        </p:spPr>
        <p:txBody>
          <a:bodyPr/>
          <a:lstStyle/>
          <a:p>
            <a:pPr algn="ctr"/>
            <a:r>
              <a:rPr lang="en-US" sz="3800" dirty="0">
                <a:solidFill>
                  <a:schemeClr val="accent1"/>
                </a:solidFill>
                <a:latin typeface="+mj-lt"/>
              </a:rPr>
              <a:t>Questions??</a:t>
            </a:r>
          </a:p>
        </p:txBody>
      </p:sp>
      <p:sp>
        <p:nvSpPr>
          <p:cNvPr id="6" name="Slide Number Placeholder 1">
            <a:extLst>
              <a:ext uri="{FF2B5EF4-FFF2-40B4-BE49-F238E27FC236}">
                <a16:creationId xmlns:a16="http://schemas.microsoft.com/office/drawing/2014/main" id="{85A5DED5-8C4B-47C3-93A6-C0060EEF9925}"/>
              </a:ext>
            </a:extLst>
          </p:cNvPr>
          <p:cNvSpPr txBox="1">
            <a:spLocks/>
          </p:cNvSpPr>
          <p:nvPr/>
        </p:nvSpPr>
        <p:spPr bwMode="auto">
          <a:xfrm>
            <a:off x="6553200" y="6245225"/>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en-US"/>
            </a:defPPr>
            <a:lvl1pPr marL="0" algn="r" defTabSz="914400" rtl="0" eaLnBrk="1" latinLnBrk="0" hangingPunct="1">
              <a:defRPr sz="1600" b="0" i="0" kern="1200" baseline="0">
                <a:solidFill>
                  <a:srgbClr val="F4F8FE"/>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dirty="0">
                <a:solidFill>
                  <a:schemeClr val="bg1"/>
                </a:solidFill>
              </a:rPr>
              <a:t> 18</a:t>
            </a:r>
          </a:p>
        </p:txBody>
      </p:sp>
      <p:pic>
        <p:nvPicPr>
          <p:cNvPr id="3" name="Picture 2">
            <a:extLst>
              <a:ext uri="{FF2B5EF4-FFF2-40B4-BE49-F238E27FC236}">
                <a16:creationId xmlns:a16="http://schemas.microsoft.com/office/drawing/2014/main" id="{E3F68230-6515-469F-AF72-E2AB35AEBDBA}"/>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2196935" y="1047749"/>
            <a:ext cx="5177642" cy="5078869"/>
          </a:xfrm>
          <a:prstGeom prst="rect">
            <a:avLst/>
          </a:prstGeom>
        </p:spPr>
      </p:pic>
    </p:spTree>
    <p:extLst>
      <p:ext uri="{BB962C8B-B14F-4D97-AF65-F5344CB8AC3E}">
        <p14:creationId xmlns:p14="http://schemas.microsoft.com/office/powerpoint/2010/main" val="1393623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3800" dirty="0">
                <a:solidFill>
                  <a:srgbClr val="003366"/>
                </a:solidFill>
                <a:latin typeface="+mj-lt"/>
              </a:rPr>
              <a:t>Objectives</a:t>
            </a:r>
          </a:p>
        </p:txBody>
      </p:sp>
      <p:sp>
        <p:nvSpPr>
          <p:cNvPr id="6" name="Content Placeholder 5"/>
          <p:cNvSpPr>
            <a:spLocks noGrp="1"/>
          </p:cNvSpPr>
          <p:nvPr>
            <p:ph idx="1"/>
          </p:nvPr>
        </p:nvSpPr>
        <p:spPr>
          <a:xfrm>
            <a:off x="457200" y="1413959"/>
            <a:ext cx="6784503" cy="3324503"/>
          </a:xfrm>
        </p:spPr>
        <p:txBody>
          <a:bodyPr/>
          <a:lstStyle/>
          <a:p>
            <a:pPr>
              <a:buFont typeface="Arial" panose="020B0604020202020204" pitchFamily="34" charset="0"/>
              <a:buChar char="•"/>
            </a:pPr>
            <a:r>
              <a:rPr lang="en-US" sz="2800" dirty="0">
                <a:solidFill>
                  <a:srgbClr val="003366"/>
                </a:solidFill>
              </a:rPr>
              <a:t>Discuss the Consensus-Based Codes Specifications and Standards for Public Assistance Policy</a:t>
            </a:r>
          </a:p>
          <a:p>
            <a:pPr>
              <a:buFont typeface="Arial" panose="020B0604020202020204" pitchFamily="34" charset="0"/>
              <a:buChar char="•"/>
            </a:pPr>
            <a:r>
              <a:rPr lang="en-US" sz="2800" dirty="0">
                <a:solidFill>
                  <a:srgbClr val="003366"/>
                </a:solidFill>
              </a:rPr>
              <a:t>Discuss implementation of the Policy</a:t>
            </a:r>
          </a:p>
          <a:p>
            <a:pPr>
              <a:buFont typeface="Arial" panose="020B0604020202020204" pitchFamily="34" charset="0"/>
              <a:buChar char="•"/>
            </a:pPr>
            <a:r>
              <a:rPr lang="en-US" sz="2800" dirty="0">
                <a:solidFill>
                  <a:srgbClr val="003366"/>
                </a:solidFill>
              </a:rPr>
              <a:t>Answer questions</a:t>
            </a:r>
          </a:p>
          <a:p>
            <a:pPr>
              <a:buFont typeface="Arial" panose="020B0604020202020204" pitchFamily="34" charset="0"/>
              <a:buChar char="•"/>
            </a:pPr>
            <a:endParaRPr lang="en-US" sz="2600" dirty="0">
              <a:solidFill>
                <a:srgbClr val="003366"/>
              </a:solidFill>
            </a:endParaRPr>
          </a:p>
        </p:txBody>
      </p:sp>
      <p:sp>
        <p:nvSpPr>
          <p:cNvPr id="9" name="Slide Number Placeholder 1">
            <a:extLst>
              <a:ext uri="{FF2B5EF4-FFF2-40B4-BE49-F238E27FC236}">
                <a16:creationId xmlns:a16="http://schemas.microsoft.com/office/drawing/2014/main" id="{374F8F93-0DD1-47EA-B586-9A847D56F575}"/>
              </a:ext>
            </a:extLst>
          </p:cNvPr>
          <p:cNvSpPr txBox="1">
            <a:spLocks/>
          </p:cNvSpPr>
          <p:nvPr/>
        </p:nvSpPr>
        <p:spPr bwMode="auto">
          <a:xfrm>
            <a:off x="6553200" y="6245225"/>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en-US"/>
            </a:defPPr>
            <a:lvl1pPr marL="0" algn="r" defTabSz="914400" rtl="0" eaLnBrk="1" latinLnBrk="0" hangingPunct="1">
              <a:defRPr sz="1600" b="0" i="0" kern="1200" baseline="0">
                <a:solidFill>
                  <a:srgbClr val="F4F8FE"/>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dirty="0">
                <a:solidFill>
                  <a:schemeClr val="bg1"/>
                </a:solidFill>
              </a:rPr>
              <a:t>1</a:t>
            </a:r>
          </a:p>
        </p:txBody>
      </p:sp>
    </p:spTree>
    <p:extLst>
      <p:ext uri="{BB962C8B-B14F-4D97-AF65-F5344CB8AC3E}">
        <p14:creationId xmlns:p14="http://schemas.microsoft.com/office/powerpoint/2010/main" val="19421485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3800" dirty="0">
                <a:solidFill>
                  <a:srgbClr val="003366"/>
                </a:solidFill>
                <a:latin typeface="+mj-lt"/>
              </a:rPr>
              <a:t>Principles</a:t>
            </a:r>
          </a:p>
        </p:txBody>
      </p:sp>
      <p:sp>
        <p:nvSpPr>
          <p:cNvPr id="6" name="Content Placeholder 5"/>
          <p:cNvSpPr>
            <a:spLocks noGrp="1"/>
          </p:cNvSpPr>
          <p:nvPr>
            <p:ph idx="1"/>
          </p:nvPr>
        </p:nvSpPr>
        <p:spPr>
          <a:xfrm>
            <a:off x="457200" y="1105694"/>
            <a:ext cx="7197366" cy="4646612"/>
          </a:xfrm>
        </p:spPr>
        <p:txBody>
          <a:bodyPr/>
          <a:lstStyle/>
          <a:p>
            <a:pPr>
              <a:buFont typeface="Arial" panose="020B0604020202020204" pitchFamily="34" charset="0"/>
              <a:buChar char="•"/>
            </a:pPr>
            <a:r>
              <a:rPr lang="en-US" sz="2800" dirty="0">
                <a:solidFill>
                  <a:srgbClr val="003366"/>
                </a:solidFill>
              </a:rPr>
              <a:t>Increases the resiliency of communities after a disaster</a:t>
            </a:r>
          </a:p>
          <a:p>
            <a:pPr>
              <a:buFont typeface="Arial" panose="020B0604020202020204" pitchFamily="34" charset="0"/>
              <a:buChar char="•"/>
            </a:pPr>
            <a:r>
              <a:rPr lang="en-US" sz="2800" dirty="0">
                <a:solidFill>
                  <a:srgbClr val="003366"/>
                </a:solidFill>
              </a:rPr>
              <a:t>Protect lives and property</a:t>
            </a:r>
          </a:p>
          <a:p>
            <a:pPr>
              <a:buFont typeface="Arial" panose="020B0604020202020204" pitchFamily="34" charset="0"/>
              <a:buChar char="•"/>
            </a:pPr>
            <a:r>
              <a:rPr lang="en-US" sz="2800" dirty="0">
                <a:solidFill>
                  <a:srgbClr val="003366"/>
                </a:solidFill>
              </a:rPr>
              <a:t>Support the efficient use of federal dollars</a:t>
            </a:r>
          </a:p>
        </p:txBody>
      </p:sp>
      <p:sp>
        <p:nvSpPr>
          <p:cNvPr id="9" name="Slide Number Placeholder 1">
            <a:extLst>
              <a:ext uri="{FF2B5EF4-FFF2-40B4-BE49-F238E27FC236}">
                <a16:creationId xmlns:a16="http://schemas.microsoft.com/office/drawing/2014/main" id="{374F8F93-0DD1-47EA-B586-9A847D56F575}"/>
              </a:ext>
            </a:extLst>
          </p:cNvPr>
          <p:cNvSpPr txBox="1">
            <a:spLocks/>
          </p:cNvSpPr>
          <p:nvPr/>
        </p:nvSpPr>
        <p:spPr bwMode="auto">
          <a:xfrm>
            <a:off x="6553200" y="6245225"/>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en-US"/>
            </a:defPPr>
            <a:lvl1pPr marL="0" algn="r" defTabSz="914400" rtl="0" eaLnBrk="1" latinLnBrk="0" hangingPunct="1">
              <a:defRPr sz="1600" b="0" i="0" kern="1200" baseline="0">
                <a:solidFill>
                  <a:srgbClr val="F4F8FE"/>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dirty="0">
                <a:solidFill>
                  <a:schemeClr val="bg1"/>
                </a:solidFill>
              </a:rPr>
              <a:t>2</a:t>
            </a:r>
          </a:p>
        </p:txBody>
      </p:sp>
      <p:pic>
        <p:nvPicPr>
          <p:cNvPr id="3" name="Picture 2">
            <a:extLst>
              <a:ext uri="{FF2B5EF4-FFF2-40B4-BE49-F238E27FC236}">
                <a16:creationId xmlns:a16="http://schemas.microsoft.com/office/drawing/2014/main" id="{0ACB4B6F-14A5-4A70-A950-79C700896C48}"/>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3015418" y="3315673"/>
            <a:ext cx="2415226" cy="2406707"/>
          </a:xfrm>
          <a:prstGeom prst="rect">
            <a:avLst/>
          </a:prstGeom>
        </p:spPr>
      </p:pic>
    </p:spTree>
    <p:extLst>
      <p:ext uri="{BB962C8B-B14F-4D97-AF65-F5344CB8AC3E}">
        <p14:creationId xmlns:p14="http://schemas.microsoft.com/office/powerpoint/2010/main" val="40247879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3800" dirty="0">
                <a:solidFill>
                  <a:srgbClr val="003366"/>
                </a:solidFill>
                <a:latin typeface="+mj-lt"/>
              </a:rPr>
              <a:t>Policy Eligibility in Context</a:t>
            </a:r>
          </a:p>
        </p:txBody>
      </p:sp>
      <p:sp>
        <p:nvSpPr>
          <p:cNvPr id="6" name="Content Placeholder 5"/>
          <p:cNvSpPr>
            <a:spLocks noGrp="1"/>
          </p:cNvSpPr>
          <p:nvPr>
            <p:ph idx="1"/>
          </p:nvPr>
        </p:nvSpPr>
        <p:spPr>
          <a:xfrm>
            <a:off x="172994" y="944569"/>
            <a:ext cx="8390237" cy="4646612"/>
          </a:xfrm>
        </p:spPr>
        <p:txBody>
          <a:bodyPr/>
          <a:lstStyle/>
          <a:p>
            <a:pPr>
              <a:buFont typeface="Arial" panose="020B0604020202020204" pitchFamily="34" charset="0"/>
              <a:buChar char="•"/>
            </a:pPr>
            <a:r>
              <a:rPr lang="en-US" sz="2800" dirty="0">
                <a:solidFill>
                  <a:srgbClr val="003366"/>
                </a:solidFill>
              </a:rPr>
              <a:t>Resilient Building Practices</a:t>
            </a:r>
          </a:p>
          <a:p>
            <a:pPr marL="352036" lvl="1" indent="0">
              <a:buNone/>
            </a:pPr>
            <a:r>
              <a:rPr lang="en-US" sz="2600" dirty="0">
                <a:solidFill>
                  <a:srgbClr val="003366"/>
                </a:solidFill>
              </a:rPr>
              <a:t>		1. Good construction practices</a:t>
            </a:r>
          </a:p>
          <a:p>
            <a:pPr marL="352036" lvl="1" indent="0">
              <a:buNone/>
            </a:pPr>
            <a:r>
              <a:rPr lang="en-US" sz="2600" dirty="0">
                <a:solidFill>
                  <a:srgbClr val="003366"/>
                </a:solidFill>
              </a:rPr>
              <a:t>		2. Local codes and standards</a:t>
            </a:r>
          </a:p>
          <a:p>
            <a:pPr marL="352036" lvl="1" indent="0">
              <a:buNone/>
            </a:pPr>
            <a:r>
              <a:rPr lang="en-US" sz="2600" dirty="0">
                <a:solidFill>
                  <a:srgbClr val="003366"/>
                </a:solidFill>
              </a:rPr>
              <a:t>		3. Industry standards (PR &amp; USVI – BBA)</a:t>
            </a:r>
          </a:p>
          <a:p>
            <a:pPr marL="352036" lvl="1" indent="0">
              <a:buNone/>
            </a:pPr>
            <a:r>
              <a:rPr lang="en-US" sz="2600" dirty="0">
                <a:solidFill>
                  <a:srgbClr val="003366"/>
                </a:solidFill>
              </a:rPr>
              <a:t>		4. Mitigation below 15%</a:t>
            </a:r>
          </a:p>
          <a:p>
            <a:pPr marL="352036" lvl="1" indent="0">
              <a:buNone/>
            </a:pPr>
            <a:r>
              <a:rPr lang="en-US" sz="2600" dirty="0">
                <a:solidFill>
                  <a:srgbClr val="003366"/>
                </a:solidFill>
              </a:rPr>
              <a:t>		5. Mitigation below 100%</a:t>
            </a:r>
          </a:p>
          <a:p>
            <a:pPr marL="352036" lvl="1" indent="0">
              <a:buNone/>
            </a:pPr>
            <a:r>
              <a:rPr lang="en-US" sz="2600" dirty="0">
                <a:solidFill>
                  <a:srgbClr val="003366"/>
                </a:solidFill>
              </a:rPr>
              <a:t>		6. Mitigation with a full BCA</a:t>
            </a:r>
          </a:p>
          <a:p>
            <a:pPr marL="352036" lvl="1" indent="0">
              <a:buNone/>
            </a:pPr>
            <a:endParaRPr lang="en-US" sz="2600" dirty="0">
              <a:solidFill>
                <a:srgbClr val="003366"/>
              </a:solidFill>
            </a:endParaRPr>
          </a:p>
          <a:p>
            <a:pPr marL="352036" lvl="1" indent="0">
              <a:buNone/>
            </a:pPr>
            <a:r>
              <a:rPr lang="en-US" sz="2600" dirty="0">
                <a:solidFill>
                  <a:srgbClr val="003366"/>
                </a:solidFill>
              </a:rPr>
              <a:t>There is a large amount of interplay between all these building practices</a:t>
            </a:r>
          </a:p>
        </p:txBody>
      </p:sp>
      <p:sp>
        <p:nvSpPr>
          <p:cNvPr id="9" name="Slide Number Placeholder 1">
            <a:extLst>
              <a:ext uri="{FF2B5EF4-FFF2-40B4-BE49-F238E27FC236}">
                <a16:creationId xmlns:a16="http://schemas.microsoft.com/office/drawing/2014/main" id="{374F8F93-0DD1-47EA-B586-9A847D56F575}"/>
              </a:ext>
            </a:extLst>
          </p:cNvPr>
          <p:cNvSpPr txBox="1">
            <a:spLocks/>
          </p:cNvSpPr>
          <p:nvPr/>
        </p:nvSpPr>
        <p:spPr bwMode="auto">
          <a:xfrm>
            <a:off x="6553200" y="6245225"/>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en-US"/>
            </a:defPPr>
            <a:lvl1pPr marL="0" algn="r" defTabSz="914400" rtl="0" eaLnBrk="1" latinLnBrk="0" hangingPunct="1">
              <a:defRPr sz="1600" b="0" i="0" kern="1200" baseline="0">
                <a:solidFill>
                  <a:srgbClr val="F4F8FE"/>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dirty="0">
                <a:solidFill>
                  <a:schemeClr val="bg1"/>
                </a:solidFill>
              </a:rPr>
              <a:t>3</a:t>
            </a:r>
          </a:p>
        </p:txBody>
      </p:sp>
    </p:spTree>
    <p:extLst>
      <p:ext uri="{BB962C8B-B14F-4D97-AF65-F5344CB8AC3E}">
        <p14:creationId xmlns:p14="http://schemas.microsoft.com/office/powerpoint/2010/main" val="21842983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26F0A7-003B-49AF-809C-B33BBC418853}"/>
              </a:ext>
            </a:extLst>
          </p:cNvPr>
          <p:cNvSpPr>
            <a:spLocks noGrp="1"/>
          </p:cNvSpPr>
          <p:nvPr>
            <p:ph type="title"/>
          </p:nvPr>
        </p:nvSpPr>
        <p:spPr>
          <a:xfrm>
            <a:off x="457199" y="304806"/>
            <a:ext cx="8460557" cy="639763"/>
          </a:xfrm>
        </p:spPr>
        <p:txBody>
          <a:bodyPr/>
          <a:lstStyle/>
          <a:p>
            <a:r>
              <a:rPr lang="en-US" sz="3800" dirty="0">
                <a:solidFill>
                  <a:srgbClr val="003366"/>
                </a:solidFill>
                <a:latin typeface="+mj-lt"/>
              </a:rPr>
              <a:t>Applicability </a:t>
            </a:r>
            <a:endParaRPr lang="en-US" dirty="0"/>
          </a:p>
        </p:txBody>
      </p:sp>
      <p:sp>
        <p:nvSpPr>
          <p:cNvPr id="3" name="Slide Number Placeholder 2">
            <a:extLst>
              <a:ext uri="{FF2B5EF4-FFF2-40B4-BE49-F238E27FC236}">
                <a16:creationId xmlns:a16="http://schemas.microsoft.com/office/drawing/2014/main" id="{DC7AD860-1FFD-4B3C-8F70-07CD51E2B4B4}"/>
              </a:ext>
            </a:extLst>
          </p:cNvPr>
          <p:cNvSpPr>
            <a:spLocks noGrp="1"/>
          </p:cNvSpPr>
          <p:nvPr>
            <p:ph type="sldNum" sz="quarter" idx="4"/>
          </p:nvPr>
        </p:nvSpPr>
        <p:spPr/>
        <p:txBody>
          <a:bodyPr/>
          <a:lstStyle/>
          <a:p>
            <a:pPr>
              <a:defRPr/>
            </a:pPr>
            <a:fld id="{167A036F-738C-4416-983E-5B04119587A4}" type="slidenum">
              <a:rPr lang="en-US" smtClean="0"/>
              <a:pPr>
                <a:defRPr/>
              </a:pPr>
              <a:t>4</a:t>
            </a:fld>
            <a:endParaRPr lang="en-US" dirty="0"/>
          </a:p>
        </p:txBody>
      </p:sp>
      <p:sp>
        <p:nvSpPr>
          <p:cNvPr id="4" name="Content Placeholder 3">
            <a:extLst>
              <a:ext uri="{FF2B5EF4-FFF2-40B4-BE49-F238E27FC236}">
                <a16:creationId xmlns:a16="http://schemas.microsoft.com/office/drawing/2014/main" id="{8A0B2401-15EA-46DE-9AA0-8E4D1C199834}"/>
              </a:ext>
            </a:extLst>
          </p:cNvPr>
          <p:cNvSpPr>
            <a:spLocks noGrp="1"/>
          </p:cNvSpPr>
          <p:nvPr>
            <p:ph idx="1"/>
          </p:nvPr>
        </p:nvSpPr>
        <p:spPr>
          <a:xfrm>
            <a:off x="358345" y="1022460"/>
            <a:ext cx="8229601" cy="4813079"/>
          </a:xfrm>
        </p:spPr>
        <p:txBody>
          <a:bodyPr/>
          <a:lstStyle/>
          <a:p>
            <a:pPr marL="0" indent="0">
              <a:buNone/>
            </a:pPr>
            <a:r>
              <a:rPr lang="en-US" sz="2800" dirty="0">
                <a:solidFill>
                  <a:srgbClr val="003366"/>
                </a:solidFill>
              </a:rPr>
              <a:t>Applicants must apply the relevant consensus based codes, specifications and standards to applicable infrastructure for all disasters post publication of the policy</a:t>
            </a:r>
          </a:p>
          <a:p>
            <a:pPr>
              <a:spcBef>
                <a:spcPts val="0"/>
              </a:spcBef>
              <a:spcAft>
                <a:spcPts val="0"/>
              </a:spcAft>
              <a:buFont typeface="Arial" panose="020B0604020202020204" pitchFamily="34" charset="0"/>
              <a:buChar char="•"/>
            </a:pPr>
            <a:endParaRPr lang="en-US" sz="2800" dirty="0">
              <a:solidFill>
                <a:srgbClr val="003366"/>
              </a:solidFill>
            </a:endParaRPr>
          </a:p>
          <a:p>
            <a:pPr marL="0" indent="0">
              <a:spcBef>
                <a:spcPts val="0"/>
              </a:spcBef>
              <a:spcAft>
                <a:spcPts val="0"/>
              </a:spcAft>
              <a:buNone/>
            </a:pPr>
            <a:r>
              <a:rPr lang="en-US" sz="2800" dirty="0">
                <a:solidFill>
                  <a:srgbClr val="003366"/>
                </a:solidFill>
              </a:rPr>
              <a:t>				Infrastructure:</a:t>
            </a:r>
          </a:p>
          <a:p>
            <a:pPr lvl="7">
              <a:spcBef>
                <a:spcPts val="0"/>
              </a:spcBef>
              <a:spcAft>
                <a:spcPts val="0"/>
              </a:spcAft>
            </a:pPr>
            <a:r>
              <a:rPr lang="en-US" sz="2600" dirty="0">
                <a:solidFill>
                  <a:srgbClr val="003366"/>
                </a:solidFill>
              </a:rPr>
              <a:t>Buildings</a:t>
            </a:r>
          </a:p>
          <a:p>
            <a:pPr lvl="7">
              <a:spcBef>
                <a:spcPts val="0"/>
              </a:spcBef>
              <a:spcAft>
                <a:spcPts val="0"/>
              </a:spcAft>
            </a:pPr>
            <a:r>
              <a:rPr lang="en-US" sz="2600" dirty="0">
                <a:solidFill>
                  <a:srgbClr val="003366"/>
                </a:solidFill>
              </a:rPr>
              <a:t>Electric Power</a:t>
            </a:r>
          </a:p>
          <a:p>
            <a:pPr lvl="7">
              <a:spcBef>
                <a:spcPts val="0"/>
              </a:spcBef>
              <a:spcAft>
                <a:spcPts val="0"/>
              </a:spcAft>
            </a:pPr>
            <a:r>
              <a:rPr lang="en-US" sz="2600" dirty="0">
                <a:solidFill>
                  <a:srgbClr val="003366"/>
                </a:solidFill>
              </a:rPr>
              <a:t>Roads &amp; Bridges</a:t>
            </a:r>
          </a:p>
          <a:p>
            <a:pPr lvl="7">
              <a:spcBef>
                <a:spcPts val="0"/>
              </a:spcBef>
              <a:spcAft>
                <a:spcPts val="0"/>
              </a:spcAft>
            </a:pPr>
            <a:r>
              <a:rPr lang="en-US" sz="2600" dirty="0">
                <a:solidFill>
                  <a:srgbClr val="003366"/>
                </a:solidFill>
              </a:rPr>
              <a:t>Potable Water</a:t>
            </a:r>
          </a:p>
          <a:p>
            <a:pPr lvl="7">
              <a:spcBef>
                <a:spcPts val="0"/>
              </a:spcBef>
              <a:spcAft>
                <a:spcPts val="0"/>
              </a:spcAft>
            </a:pPr>
            <a:r>
              <a:rPr lang="en-US" sz="2600" dirty="0">
                <a:solidFill>
                  <a:srgbClr val="003366"/>
                </a:solidFill>
              </a:rPr>
              <a:t>Wastewater</a:t>
            </a:r>
          </a:p>
        </p:txBody>
      </p:sp>
    </p:spTree>
    <p:extLst>
      <p:ext uri="{BB962C8B-B14F-4D97-AF65-F5344CB8AC3E}">
        <p14:creationId xmlns:p14="http://schemas.microsoft.com/office/powerpoint/2010/main" val="30140622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xfrm>
            <a:off x="571500" y="149955"/>
            <a:ext cx="8001000" cy="852640"/>
          </a:xfrm>
        </p:spPr>
        <p:txBody>
          <a:bodyPr/>
          <a:lstStyle/>
          <a:p>
            <a:r>
              <a:rPr lang="en-US" sz="3800" dirty="0">
                <a:solidFill>
                  <a:schemeClr val="accent1"/>
                </a:solidFill>
                <a:latin typeface="+mj-lt"/>
              </a:rPr>
              <a:t>Retroactive Applicability</a:t>
            </a:r>
          </a:p>
        </p:txBody>
      </p:sp>
      <p:sp>
        <p:nvSpPr>
          <p:cNvPr id="5" name="Text Placeholder 3"/>
          <p:cNvSpPr>
            <a:spLocks noGrp="1"/>
          </p:cNvSpPr>
          <p:nvPr>
            <p:ph type="body" sz="quarter" idx="14"/>
          </p:nvPr>
        </p:nvSpPr>
        <p:spPr>
          <a:xfrm>
            <a:off x="101943" y="1002595"/>
            <a:ext cx="8584857" cy="4578808"/>
          </a:xfrm>
        </p:spPr>
        <p:txBody>
          <a:bodyPr/>
          <a:lstStyle/>
          <a:p>
            <a:pPr lvl="1">
              <a:buFont typeface="Arial" panose="020B0604020202020204" pitchFamily="34" charset="0"/>
              <a:buChar char="•"/>
            </a:pPr>
            <a:r>
              <a:rPr lang="en-US" sz="2600" dirty="0">
                <a:solidFill>
                  <a:srgbClr val="003366"/>
                </a:solidFill>
              </a:rPr>
              <a:t>Incidents declared between August 1, 2017 and the date of publication of this policy</a:t>
            </a:r>
          </a:p>
          <a:p>
            <a:pPr lvl="1">
              <a:buFont typeface="Arial" panose="020B0604020202020204" pitchFamily="34" charset="0"/>
              <a:buChar char="•"/>
            </a:pPr>
            <a:r>
              <a:rPr lang="en-US" sz="2600" dirty="0">
                <a:solidFill>
                  <a:srgbClr val="003366"/>
                </a:solidFill>
              </a:rPr>
              <a:t>Projects that have not been obligated based on a finalized cost </a:t>
            </a:r>
          </a:p>
          <a:p>
            <a:pPr lvl="1">
              <a:buFont typeface="Arial" panose="020B0604020202020204" pitchFamily="34" charset="0"/>
              <a:buChar char="•"/>
            </a:pPr>
            <a:r>
              <a:rPr lang="en-US" sz="2600" dirty="0">
                <a:solidFill>
                  <a:srgbClr val="003366"/>
                </a:solidFill>
              </a:rPr>
              <a:t>Projects where the cost estimates is on appeal</a:t>
            </a:r>
          </a:p>
          <a:p>
            <a:pPr marL="457200" lvl="1" indent="0">
              <a:buNone/>
            </a:pPr>
            <a:endParaRPr lang="en-US" sz="2600" dirty="0">
              <a:solidFill>
                <a:srgbClr val="003366"/>
              </a:solidFill>
            </a:endParaRPr>
          </a:p>
          <a:p>
            <a:pPr lvl="1">
              <a:buFont typeface="Arial" panose="020B0604020202020204" pitchFamily="34" charset="0"/>
              <a:buChar char="•"/>
            </a:pPr>
            <a:r>
              <a:rPr lang="en-US" sz="2600" b="1" dirty="0">
                <a:solidFill>
                  <a:srgbClr val="003366"/>
                </a:solidFill>
              </a:rPr>
              <a:t>Other Considerations:</a:t>
            </a:r>
          </a:p>
          <a:p>
            <a:pPr lvl="2">
              <a:buFont typeface="Arial" panose="020B0604020202020204" pitchFamily="34" charset="0"/>
              <a:buChar char="•"/>
            </a:pPr>
            <a:r>
              <a:rPr lang="en-US" sz="2400" dirty="0">
                <a:solidFill>
                  <a:srgbClr val="003366"/>
                </a:solidFill>
              </a:rPr>
              <a:t>Accepted fixed cost estimate projects</a:t>
            </a:r>
          </a:p>
          <a:p>
            <a:pPr lvl="2">
              <a:buFont typeface="Arial" panose="020B0604020202020204" pitchFamily="34" charset="0"/>
              <a:buChar char="•"/>
            </a:pPr>
            <a:r>
              <a:rPr lang="en-US" sz="2400" dirty="0">
                <a:solidFill>
                  <a:srgbClr val="003366"/>
                </a:solidFill>
              </a:rPr>
              <a:t>Disasters have been declared without a recovery scoping meeting</a:t>
            </a:r>
          </a:p>
        </p:txBody>
      </p:sp>
      <p:sp>
        <p:nvSpPr>
          <p:cNvPr id="6" name="Slide Number Placeholder 1">
            <a:extLst>
              <a:ext uri="{FF2B5EF4-FFF2-40B4-BE49-F238E27FC236}">
                <a16:creationId xmlns:a16="http://schemas.microsoft.com/office/drawing/2014/main" id="{3779ABF3-0778-4B09-AFC2-C651B75C10C4}"/>
              </a:ext>
            </a:extLst>
          </p:cNvPr>
          <p:cNvSpPr txBox="1">
            <a:spLocks/>
          </p:cNvSpPr>
          <p:nvPr/>
        </p:nvSpPr>
        <p:spPr bwMode="auto">
          <a:xfrm>
            <a:off x="6553200" y="6245225"/>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en-US"/>
            </a:defPPr>
            <a:lvl1pPr marL="0" algn="r" defTabSz="914400" rtl="0" eaLnBrk="1" latinLnBrk="0" hangingPunct="1">
              <a:defRPr sz="1600" b="0" i="0" kern="1200" baseline="0">
                <a:solidFill>
                  <a:srgbClr val="F4F8FE"/>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dirty="0">
                <a:solidFill>
                  <a:schemeClr val="bg1"/>
                </a:solidFill>
              </a:rPr>
              <a:t>5</a:t>
            </a:r>
          </a:p>
        </p:txBody>
      </p:sp>
    </p:spTree>
    <p:extLst>
      <p:ext uri="{BB962C8B-B14F-4D97-AF65-F5344CB8AC3E}">
        <p14:creationId xmlns:p14="http://schemas.microsoft.com/office/powerpoint/2010/main" val="42908563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xfrm>
            <a:off x="571500" y="149955"/>
            <a:ext cx="8001000" cy="852640"/>
          </a:xfrm>
        </p:spPr>
        <p:txBody>
          <a:bodyPr/>
          <a:lstStyle/>
          <a:p>
            <a:r>
              <a:rPr lang="en-US" sz="3800" dirty="0">
                <a:solidFill>
                  <a:schemeClr val="accent1"/>
                </a:solidFill>
                <a:latin typeface="+mj-lt"/>
              </a:rPr>
              <a:t>Adoption of C&amp;S</a:t>
            </a:r>
          </a:p>
        </p:txBody>
      </p:sp>
      <p:sp>
        <p:nvSpPr>
          <p:cNvPr id="5" name="Text Placeholder 3"/>
          <p:cNvSpPr>
            <a:spLocks noGrp="1"/>
          </p:cNvSpPr>
          <p:nvPr>
            <p:ph type="body" sz="quarter" idx="14"/>
          </p:nvPr>
        </p:nvSpPr>
        <p:spPr>
          <a:xfrm>
            <a:off x="173677" y="1002595"/>
            <a:ext cx="8398823" cy="4945275"/>
          </a:xfrm>
        </p:spPr>
        <p:txBody>
          <a:bodyPr/>
          <a:lstStyle/>
          <a:p>
            <a:pPr marL="228600" lvl="1" indent="0">
              <a:buNone/>
            </a:pPr>
            <a:r>
              <a:rPr lang="en-US" sz="4400" dirty="0">
                <a:solidFill>
                  <a:srgbClr val="002060"/>
                </a:solidFill>
              </a:rPr>
              <a:t>			Communities are not 				required to adopt the 				codes identified in the 			Policy</a:t>
            </a:r>
          </a:p>
        </p:txBody>
      </p:sp>
      <p:sp>
        <p:nvSpPr>
          <p:cNvPr id="6" name="Slide Number Placeholder 1">
            <a:extLst>
              <a:ext uri="{FF2B5EF4-FFF2-40B4-BE49-F238E27FC236}">
                <a16:creationId xmlns:a16="http://schemas.microsoft.com/office/drawing/2014/main" id="{4425D125-7D6B-4553-8536-CC28D47BA4CB}"/>
              </a:ext>
            </a:extLst>
          </p:cNvPr>
          <p:cNvSpPr txBox="1">
            <a:spLocks/>
          </p:cNvSpPr>
          <p:nvPr/>
        </p:nvSpPr>
        <p:spPr bwMode="auto">
          <a:xfrm>
            <a:off x="6553200" y="6245225"/>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en-US"/>
            </a:defPPr>
            <a:lvl1pPr marL="0" algn="r" defTabSz="914400" rtl="0" eaLnBrk="1" latinLnBrk="0" hangingPunct="1">
              <a:defRPr sz="1600" b="0" i="0" kern="1200" baseline="0">
                <a:solidFill>
                  <a:srgbClr val="F4F8FE"/>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dirty="0">
                <a:solidFill>
                  <a:schemeClr val="bg1"/>
                </a:solidFill>
              </a:rPr>
              <a:t>6</a:t>
            </a:r>
          </a:p>
        </p:txBody>
      </p:sp>
      <p:pic>
        <p:nvPicPr>
          <p:cNvPr id="3" name="Picture 2">
            <a:extLst>
              <a:ext uri="{FF2B5EF4-FFF2-40B4-BE49-F238E27FC236}">
                <a16:creationId xmlns:a16="http://schemas.microsoft.com/office/drawing/2014/main" id="{8367BD82-4032-45E0-96DC-928374404219}"/>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47947" y="1211283"/>
            <a:ext cx="1567543" cy="1567543"/>
          </a:xfrm>
          <a:prstGeom prst="rect">
            <a:avLst/>
          </a:prstGeom>
        </p:spPr>
      </p:pic>
    </p:spTree>
    <p:extLst>
      <p:ext uri="{BB962C8B-B14F-4D97-AF65-F5344CB8AC3E}">
        <p14:creationId xmlns:p14="http://schemas.microsoft.com/office/powerpoint/2010/main" val="21269234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xfrm>
            <a:off x="571500" y="149955"/>
            <a:ext cx="8001000" cy="852640"/>
          </a:xfrm>
        </p:spPr>
        <p:txBody>
          <a:bodyPr/>
          <a:lstStyle/>
          <a:p>
            <a:r>
              <a:rPr lang="en-US" sz="3800" dirty="0">
                <a:solidFill>
                  <a:schemeClr val="accent1"/>
                </a:solidFill>
                <a:latin typeface="+mj-lt"/>
              </a:rPr>
              <a:t>Locally Adopted C&amp;S</a:t>
            </a:r>
          </a:p>
        </p:txBody>
      </p:sp>
      <p:sp>
        <p:nvSpPr>
          <p:cNvPr id="5" name="Text Placeholder 3"/>
          <p:cNvSpPr>
            <a:spLocks noGrp="1"/>
          </p:cNvSpPr>
          <p:nvPr>
            <p:ph type="body" sz="quarter" idx="14"/>
          </p:nvPr>
        </p:nvSpPr>
        <p:spPr>
          <a:xfrm>
            <a:off x="129072" y="956362"/>
            <a:ext cx="8691543" cy="4945275"/>
          </a:xfrm>
        </p:spPr>
        <p:txBody>
          <a:bodyPr/>
          <a:lstStyle/>
          <a:p>
            <a:pPr lvl="1" indent="-457200">
              <a:buFont typeface="Arial" panose="020B0604020202020204" pitchFamily="34" charset="0"/>
              <a:buChar char="•"/>
            </a:pPr>
            <a:r>
              <a:rPr lang="en-US" sz="2600" b="1" dirty="0">
                <a:solidFill>
                  <a:srgbClr val="002060"/>
                </a:solidFill>
              </a:rPr>
              <a:t>More Stringent Code </a:t>
            </a:r>
            <a:r>
              <a:rPr lang="en-US" sz="2600" dirty="0">
                <a:solidFill>
                  <a:srgbClr val="002060"/>
                </a:solidFill>
              </a:rPr>
              <a:t>- If an Applicant can demonstrate it has adopted a code that exceeds the stringency of a code identified in the Policy, PA will fund work to meet the local code. </a:t>
            </a:r>
          </a:p>
          <a:p>
            <a:pPr lvl="1" indent="-457200">
              <a:spcBef>
                <a:spcPts val="0"/>
              </a:spcBef>
              <a:buFont typeface="Arial" panose="020B0604020202020204" pitchFamily="34" charset="0"/>
              <a:buChar char="•"/>
            </a:pPr>
            <a:endParaRPr lang="en-US" sz="1800" dirty="0">
              <a:solidFill>
                <a:srgbClr val="002060"/>
              </a:solidFill>
            </a:endParaRPr>
          </a:p>
          <a:p>
            <a:pPr lvl="1" indent="-457200">
              <a:buFont typeface="Arial" panose="020B0604020202020204" pitchFamily="34" charset="0"/>
              <a:buChar char="•"/>
            </a:pPr>
            <a:r>
              <a:rPr lang="en-US" sz="2600" b="1" dirty="0">
                <a:solidFill>
                  <a:srgbClr val="002060"/>
                </a:solidFill>
              </a:rPr>
              <a:t>Locally Adopted Code </a:t>
            </a:r>
            <a:r>
              <a:rPr lang="en-US" sz="2600" dirty="0">
                <a:solidFill>
                  <a:srgbClr val="002060"/>
                </a:solidFill>
              </a:rPr>
              <a:t>- Funding for locally adopted codes or standards are subject to FEMA’s regulatory criteria as described &amp; implemented in the PA Program and Policy Guide.</a:t>
            </a:r>
          </a:p>
          <a:p>
            <a:pPr lvl="1" indent="-457200">
              <a:spcBef>
                <a:spcPts val="0"/>
              </a:spcBef>
              <a:buFont typeface="Arial" panose="020B0604020202020204" pitchFamily="34" charset="0"/>
              <a:buChar char="•"/>
            </a:pPr>
            <a:endParaRPr lang="en-US" sz="1800" dirty="0">
              <a:solidFill>
                <a:srgbClr val="002060"/>
              </a:solidFill>
            </a:endParaRPr>
          </a:p>
          <a:p>
            <a:pPr marL="228600" lvl="1" indent="0">
              <a:buNone/>
            </a:pPr>
            <a:r>
              <a:rPr lang="en-US" sz="2600" dirty="0">
                <a:solidFill>
                  <a:srgbClr val="002060"/>
                </a:solidFill>
              </a:rPr>
              <a:t>These C&amp;S must meet the five criteria under 44 CFR Part 206.226(d)</a:t>
            </a:r>
          </a:p>
        </p:txBody>
      </p:sp>
      <p:sp>
        <p:nvSpPr>
          <p:cNvPr id="6" name="Slide Number Placeholder 1">
            <a:extLst>
              <a:ext uri="{FF2B5EF4-FFF2-40B4-BE49-F238E27FC236}">
                <a16:creationId xmlns:a16="http://schemas.microsoft.com/office/drawing/2014/main" id="{4425D125-7D6B-4553-8536-CC28D47BA4CB}"/>
              </a:ext>
            </a:extLst>
          </p:cNvPr>
          <p:cNvSpPr txBox="1">
            <a:spLocks/>
          </p:cNvSpPr>
          <p:nvPr/>
        </p:nvSpPr>
        <p:spPr bwMode="auto">
          <a:xfrm>
            <a:off x="6553200" y="6245225"/>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en-US"/>
            </a:defPPr>
            <a:lvl1pPr marL="0" algn="r" defTabSz="914400" rtl="0" eaLnBrk="1" latinLnBrk="0" hangingPunct="1">
              <a:defRPr sz="1600" b="0" i="0" kern="1200" baseline="0">
                <a:solidFill>
                  <a:srgbClr val="F4F8FE"/>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dirty="0">
                <a:solidFill>
                  <a:schemeClr val="bg1"/>
                </a:solidFill>
              </a:rPr>
              <a:t>7</a:t>
            </a:r>
          </a:p>
        </p:txBody>
      </p:sp>
    </p:spTree>
    <p:extLst>
      <p:ext uri="{BB962C8B-B14F-4D97-AF65-F5344CB8AC3E}">
        <p14:creationId xmlns:p14="http://schemas.microsoft.com/office/powerpoint/2010/main" val="28753957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xfrm>
            <a:off x="571500" y="149955"/>
            <a:ext cx="8001000" cy="852640"/>
          </a:xfrm>
        </p:spPr>
        <p:txBody>
          <a:bodyPr/>
          <a:lstStyle/>
          <a:p>
            <a:r>
              <a:rPr lang="en-US" sz="3800" dirty="0">
                <a:solidFill>
                  <a:schemeClr val="accent1"/>
                </a:solidFill>
                <a:latin typeface="+mj-lt"/>
              </a:rPr>
              <a:t>Policy Exception</a:t>
            </a:r>
          </a:p>
        </p:txBody>
      </p:sp>
      <p:sp>
        <p:nvSpPr>
          <p:cNvPr id="5" name="Text Placeholder 3"/>
          <p:cNvSpPr>
            <a:spLocks noGrp="1"/>
          </p:cNvSpPr>
          <p:nvPr>
            <p:ph type="body" sz="quarter" idx="14"/>
          </p:nvPr>
        </p:nvSpPr>
        <p:spPr>
          <a:xfrm>
            <a:off x="685800" y="1134891"/>
            <a:ext cx="7772400" cy="4588217"/>
          </a:xfrm>
        </p:spPr>
        <p:txBody>
          <a:bodyPr/>
          <a:lstStyle/>
          <a:p>
            <a:pPr marL="0" indent="-457200">
              <a:buNone/>
            </a:pPr>
            <a:r>
              <a:rPr lang="en-US" sz="2800" dirty="0">
                <a:solidFill>
                  <a:srgbClr val="002060"/>
                </a:solidFill>
                <a:latin typeface="+mn-lt"/>
              </a:rPr>
              <a:t>The new Interim Policy can be waived in situations where an Applicant can demonstrate compliance with these codes would create an undue burden on the Applicant or is otherwise inappropriate for the facility. </a:t>
            </a:r>
          </a:p>
        </p:txBody>
      </p:sp>
      <p:sp>
        <p:nvSpPr>
          <p:cNvPr id="6" name="Slide Number Placeholder 1">
            <a:extLst>
              <a:ext uri="{FF2B5EF4-FFF2-40B4-BE49-F238E27FC236}">
                <a16:creationId xmlns:a16="http://schemas.microsoft.com/office/drawing/2014/main" id="{FFDBDDA1-7D61-4DB2-B499-02299AA3E500}"/>
              </a:ext>
            </a:extLst>
          </p:cNvPr>
          <p:cNvSpPr txBox="1">
            <a:spLocks/>
          </p:cNvSpPr>
          <p:nvPr/>
        </p:nvSpPr>
        <p:spPr bwMode="auto">
          <a:xfrm>
            <a:off x="6553200" y="6245225"/>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en-US"/>
            </a:defPPr>
            <a:lvl1pPr marL="0" algn="r" defTabSz="914400" rtl="0" eaLnBrk="1" latinLnBrk="0" hangingPunct="1">
              <a:defRPr sz="1600" b="0" i="0" kern="1200" baseline="0">
                <a:solidFill>
                  <a:srgbClr val="F4F8FE"/>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dirty="0">
                <a:solidFill>
                  <a:schemeClr val="bg1"/>
                </a:solidFill>
              </a:rPr>
              <a:t>8</a:t>
            </a:r>
          </a:p>
        </p:txBody>
      </p:sp>
      <p:pic>
        <p:nvPicPr>
          <p:cNvPr id="3" name="Picture 2">
            <a:extLst>
              <a:ext uri="{FF2B5EF4-FFF2-40B4-BE49-F238E27FC236}">
                <a16:creationId xmlns:a16="http://schemas.microsoft.com/office/drawing/2014/main" id="{5641831F-BCCA-4974-A28F-BE6BC591BB98}"/>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5427023" y="3583749"/>
            <a:ext cx="3716977" cy="2202912"/>
          </a:xfrm>
          <a:prstGeom prst="rect">
            <a:avLst/>
          </a:prstGeom>
        </p:spPr>
      </p:pic>
    </p:spTree>
    <p:extLst>
      <p:ext uri="{BB962C8B-B14F-4D97-AF65-F5344CB8AC3E}">
        <p14:creationId xmlns:p14="http://schemas.microsoft.com/office/powerpoint/2010/main" val="2017948460"/>
      </p:ext>
    </p:extLst>
  </p:cSld>
  <p:clrMapOvr>
    <a:masterClrMapping/>
  </p:clrMapOvr>
</p:sld>
</file>

<file path=ppt/theme/theme1.xml><?xml version="1.0" encoding="utf-8"?>
<a:theme xmlns:a="http://schemas.openxmlformats.org/drawingml/2006/main" name="EMI Template Default 2016">
  <a:themeElements>
    <a:clrScheme name="Obsidian - DHS 2016">
      <a:dk1>
        <a:sysClr val="windowText" lastClr="000000"/>
      </a:dk1>
      <a:lt1>
        <a:srgbClr val="FFFFFF"/>
      </a:lt1>
      <a:dk2>
        <a:srgbClr val="000000"/>
      </a:dk2>
      <a:lt2>
        <a:srgbClr val="999999"/>
      </a:lt2>
      <a:accent1>
        <a:srgbClr val="003366"/>
      </a:accent1>
      <a:accent2>
        <a:srgbClr val="999999"/>
      </a:accent2>
      <a:accent3>
        <a:srgbClr val="CC0033"/>
      </a:accent3>
      <a:accent4>
        <a:srgbClr val="006699"/>
      </a:accent4>
      <a:accent5>
        <a:srgbClr val="339900"/>
      </a:accent5>
      <a:accent6>
        <a:srgbClr val="000000"/>
      </a:accent6>
      <a:hlink>
        <a:srgbClr val="0070C0"/>
      </a:hlink>
      <a:folHlink>
        <a:srgbClr val="000000"/>
      </a:folHlink>
    </a:clrScheme>
    <a:fontScheme name="1_Default Design">
      <a:majorFont>
        <a:latin typeface="Times New Roman"/>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C7EE39231541B4DAAFE82FE3EE3A8FE" ma:contentTypeVersion="2" ma:contentTypeDescription="Create a new document." ma:contentTypeScope="" ma:versionID="c11f70200cb0e33cfea6f9b9e403e6ce">
  <xsd:schema xmlns:xsd="http://www.w3.org/2001/XMLSchema" xmlns:xs="http://www.w3.org/2001/XMLSchema" xmlns:p="http://schemas.microsoft.com/office/2006/metadata/properties" xmlns:ns2="6e3f7110-29f3-4551-bf46-bb3315dd7cdd" targetNamespace="http://schemas.microsoft.com/office/2006/metadata/properties" ma:root="true" ma:fieldsID="90ba7094a5798dfb18a31d31fa4cc55e" ns2:_="">
    <xsd:import namespace="6e3f7110-29f3-4551-bf46-bb3315dd7cdd"/>
    <xsd:element name="properties">
      <xsd:complexType>
        <xsd:sequence>
          <xsd:element name="documentManagement">
            <xsd:complexType>
              <xsd:all>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e3f7110-29f3-4551-bf46-bb3315dd7cdd"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32BD685-2D06-48AB-B6A8-AC12B1F6717A}">
  <ds:schemaRefs>
    <ds:schemaRef ds:uri="http://schemas.microsoft.com/sharepoint/v3/contenttype/forms"/>
  </ds:schemaRefs>
</ds:datastoreItem>
</file>

<file path=customXml/itemProps2.xml><?xml version="1.0" encoding="utf-8"?>
<ds:datastoreItem xmlns:ds="http://schemas.openxmlformats.org/officeDocument/2006/customXml" ds:itemID="{8580A97C-286C-4014-8127-8EE7CE05A76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e3f7110-29f3-4551-bf46-bb3315dd7cd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C30CB2A-40D8-45E0-8FD9-8F8AD2398592}">
  <ds:schemaRefs>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6e3f7110-29f3-4551-bf46-bb3315dd7cdd"/>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0</TotalTime>
  <Words>501</Words>
  <Application>Microsoft Office PowerPoint</Application>
  <PresentationFormat>On-screen Show (4:3)</PresentationFormat>
  <Paragraphs>142</Paragraphs>
  <Slides>19</Slides>
  <Notes>19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Arial Unicode MS</vt:lpstr>
      <vt:lpstr>Arial</vt:lpstr>
      <vt:lpstr>Calibri</vt:lpstr>
      <vt:lpstr>Franklin Gothic Medium Cond</vt:lpstr>
      <vt:lpstr>Times New Roman</vt:lpstr>
      <vt:lpstr>Wingdings</vt:lpstr>
      <vt:lpstr>EMI Template Default 2016</vt:lpstr>
      <vt:lpstr>PowerPoint Presentation</vt:lpstr>
      <vt:lpstr>Objectives</vt:lpstr>
      <vt:lpstr>Principles</vt:lpstr>
      <vt:lpstr>Policy Eligibility in Context</vt:lpstr>
      <vt:lpstr>Applicability </vt:lpstr>
      <vt:lpstr>Retroactive Applicability</vt:lpstr>
      <vt:lpstr>Adoption of C&amp;S</vt:lpstr>
      <vt:lpstr>Locally Adopted C&amp;S</vt:lpstr>
      <vt:lpstr>Policy Exception</vt:lpstr>
      <vt:lpstr>Codes, Specifications &amp; Standards</vt:lpstr>
      <vt:lpstr>Codes, Specifications &amp; Standards</vt:lpstr>
      <vt:lpstr>Codes, Specifications &amp; Standards</vt:lpstr>
      <vt:lpstr>Codes, Specifications &amp; Standards</vt:lpstr>
      <vt:lpstr>Codes, Specifications &amp; Standards</vt:lpstr>
      <vt:lpstr>Implementation</vt:lpstr>
      <vt:lpstr>Implementation</vt:lpstr>
      <vt:lpstr>Implementation</vt:lpstr>
      <vt:lpstr>Next Steps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PDMG Unit 8</dc:title>
  <dc:subject>Public Assistance Phase 3 &amp; 4 PDMG Roles</dc:subject>
  <dc:creator/>
  <cp:keywords>Unit 8</cp:keywords>
  <cp:lastModifiedBy/>
  <cp:revision>1</cp:revision>
  <dcterms:created xsi:type="dcterms:W3CDTF">2016-09-06T18:38:47Z</dcterms:created>
  <dcterms:modified xsi:type="dcterms:W3CDTF">2019-12-17T21:48:07Z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0x0101008C7EE39231541B4DAAFE82FE3EE3A8FE</vt:lpwstr>
  </property>
</Properties>
</file>