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4" r:id="rId1"/>
    <p:sldMasterId id="2147484211" r:id="rId2"/>
  </p:sldMasterIdLst>
  <p:notesMasterIdLst>
    <p:notesMasterId r:id="rId32"/>
  </p:notesMasterIdLst>
  <p:handoutMasterIdLst>
    <p:handoutMasterId r:id="rId33"/>
  </p:handoutMasterIdLst>
  <p:sldIdLst>
    <p:sldId id="267" r:id="rId3"/>
    <p:sldId id="268" r:id="rId4"/>
    <p:sldId id="256" r:id="rId5"/>
    <p:sldId id="260" r:id="rId6"/>
    <p:sldId id="257" r:id="rId7"/>
    <p:sldId id="258" r:id="rId8"/>
    <p:sldId id="259" r:id="rId9"/>
    <p:sldId id="261" r:id="rId10"/>
    <p:sldId id="269" r:id="rId11"/>
    <p:sldId id="262" r:id="rId12"/>
    <p:sldId id="263" r:id="rId13"/>
    <p:sldId id="264" r:id="rId14"/>
    <p:sldId id="265" r:id="rId15"/>
    <p:sldId id="271" r:id="rId16"/>
    <p:sldId id="272" r:id="rId17"/>
    <p:sldId id="270" r:id="rId18"/>
    <p:sldId id="273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74" r:id="rId27"/>
    <p:sldId id="275" r:id="rId28"/>
    <p:sldId id="276" r:id="rId29"/>
    <p:sldId id="277" r:id="rId30"/>
    <p:sldId id="266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00CC00"/>
    <a:srgbClr val="FFCC99"/>
    <a:srgbClr val="FF7C80"/>
    <a:srgbClr val="0066FF"/>
    <a:srgbClr val="FFFF00"/>
    <a:srgbClr val="F8F8F8"/>
    <a:srgbClr val="339933"/>
    <a:srgbClr val="82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701" autoAdjust="0"/>
  </p:normalViewPr>
  <p:slideViewPr>
    <p:cSldViewPr snapToGrid="0">
      <p:cViewPr varScale="1">
        <p:scale>
          <a:sx n="94" d="100"/>
          <a:sy n="94" d="100"/>
        </p:scale>
        <p:origin x="-2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64" y="28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'2014 RBG Study'!$G$3:$G$80</c:f>
              <c:numCache>
                <c:formatCode>0.00</c:formatCode>
                <c:ptCount val="78"/>
                <c:pt idx="0">
                  <c:v>28.3</c:v>
                </c:pt>
                <c:pt idx="1">
                  <c:v>31.17</c:v>
                </c:pt>
                <c:pt idx="2">
                  <c:v>37.44</c:v>
                </c:pt>
                <c:pt idx="3">
                  <c:v>39.119999999999997</c:v>
                </c:pt>
                <c:pt idx="4">
                  <c:v>44.96</c:v>
                </c:pt>
                <c:pt idx="5">
                  <c:v>46.04</c:v>
                </c:pt>
                <c:pt idx="6">
                  <c:v>49.28</c:v>
                </c:pt>
                <c:pt idx="7">
                  <c:v>55.52</c:v>
                </c:pt>
                <c:pt idx="8">
                  <c:v>57.69</c:v>
                </c:pt>
                <c:pt idx="9">
                  <c:v>61.63</c:v>
                </c:pt>
                <c:pt idx="10">
                  <c:v>62.67</c:v>
                </c:pt>
                <c:pt idx="11">
                  <c:v>63.24</c:v>
                </c:pt>
                <c:pt idx="12">
                  <c:v>63.39</c:v>
                </c:pt>
                <c:pt idx="13">
                  <c:v>65.459999999999994</c:v>
                </c:pt>
                <c:pt idx="14">
                  <c:v>67.87</c:v>
                </c:pt>
                <c:pt idx="15">
                  <c:v>68.2</c:v>
                </c:pt>
                <c:pt idx="16">
                  <c:v>71.17</c:v>
                </c:pt>
                <c:pt idx="17">
                  <c:v>74.239999999999995</c:v>
                </c:pt>
                <c:pt idx="18">
                  <c:v>77.27</c:v>
                </c:pt>
                <c:pt idx="19">
                  <c:v>81.73</c:v>
                </c:pt>
                <c:pt idx="20">
                  <c:v>84.6</c:v>
                </c:pt>
                <c:pt idx="21">
                  <c:v>84.64</c:v>
                </c:pt>
                <c:pt idx="22">
                  <c:v>85.35</c:v>
                </c:pt>
                <c:pt idx="23">
                  <c:v>87.4</c:v>
                </c:pt>
                <c:pt idx="24">
                  <c:v>88.2</c:v>
                </c:pt>
                <c:pt idx="25">
                  <c:v>93.9</c:v>
                </c:pt>
                <c:pt idx="26">
                  <c:v>97.17</c:v>
                </c:pt>
                <c:pt idx="27">
                  <c:v>99.03</c:v>
                </c:pt>
                <c:pt idx="28">
                  <c:v>99.25</c:v>
                </c:pt>
                <c:pt idx="29">
                  <c:v>101.99</c:v>
                </c:pt>
                <c:pt idx="30">
                  <c:v>103.77</c:v>
                </c:pt>
                <c:pt idx="31">
                  <c:v>106.5</c:v>
                </c:pt>
                <c:pt idx="32">
                  <c:v>107.67</c:v>
                </c:pt>
                <c:pt idx="33">
                  <c:v>110.33</c:v>
                </c:pt>
                <c:pt idx="34">
                  <c:v>115</c:v>
                </c:pt>
                <c:pt idx="35">
                  <c:v>115.32</c:v>
                </c:pt>
                <c:pt idx="36">
                  <c:v>119.32</c:v>
                </c:pt>
                <c:pt idx="37">
                  <c:v>120.25</c:v>
                </c:pt>
                <c:pt idx="38">
                  <c:v>121.01</c:v>
                </c:pt>
                <c:pt idx="39">
                  <c:v>122.08</c:v>
                </c:pt>
                <c:pt idx="40">
                  <c:v>123.87</c:v>
                </c:pt>
                <c:pt idx="41">
                  <c:v>124.55</c:v>
                </c:pt>
                <c:pt idx="42">
                  <c:v>125.67</c:v>
                </c:pt>
                <c:pt idx="43">
                  <c:v>127.16</c:v>
                </c:pt>
                <c:pt idx="44">
                  <c:v>128.66</c:v>
                </c:pt>
                <c:pt idx="45">
                  <c:v>136.44</c:v>
                </c:pt>
                <c:pt idx="46">
                  <c:v>136.76</c:v>
                </c:pt>
                <c:pt idx="47">
                  <c:v>144.66999999999999</c:v>
                </c:pt>
                <c:pt idx="48">
                  <c:v>145.03</c:v>
                </c:pt>
                <c:pt idx="49">
                  <c:v>147.07</c:v>
                </c:pt>
                <c:pt idx="50">
                  <c:v>153.03</c:v>
                </c:pt>
                <c:pt idx="51">
                  <c:v>156.21</c:v>
                </c:pt>
                <c:pt idx="52">
                  <c:v>157.97999999999999</c:v>
                </c:pt>
                <c:pt idx="53">
                  <c:v>159.97</c:v>
                </c:pt>
                <c:pt idx="54">
                  <c:v>162.21</c:v>
                </c:pt>
                <c:pt idx="55">
                  <c:v>162.21</c:v>
                </c:pt>
                <c:pt idx="56">
                  <c:v>168.27</c:v>
                </c:pt>
                <c:pt idx="57">
                  <c:v>169.35</c:v>
                </c:pt>
                <c:pt idx="58">
                  <c:v>180.03</c:v>
                </c:pt>
                <c:pt idx="59">
                  <c:v>181.33</c:v>
                </c:pt>
                <c:pt idx="60">
                  <c:v>183.62</c:v>
                </c:pt>
                <c:pt idx="61">
                  <c:v>185.91</c:v>
                </c:pt>
                <c:pt idx="62">
                  <c:v>194.4</c:v>
                </c:pt>
                <c:pt idx="63">
                  <c:v>194.92</c:v>
                </c:pt>
                <c:pt idx="64">
                  <c:v>197.99</c:v>
                </c:pt>
                <c:pt idx="65">
                  <c:v>202.22</c:v>
                </c:pt>
                <c:pt idx="66">
                  <c:v>204.23</c:v>
                </c:pt>
                <c:pt idx="67">
                  <c:v>206.02</c:v>
                </c:pt>
                <c:pt idx="68">
                  <c:v>211.61</c:v>
                </c:pt>
                <c:pt idx="69">
                  <c:v>216.19</c:v>
                </c:pt>
                <c:pt idx="70">
                  <c:v>220.49</c:v>
                </c:pt>
                <c:pt idx="71">
                  <c:v>226.65</c:v>
                </c:pt>
                <c:pt idx="72">
                  <c:v>237.23</c:v>
                </c:pt>
                <c:pt idx="73">
                  <c:v>239.12</c:v>
                </c:pt>
                <c:pt idx="74">
                  <c:v>241.74</c:v>
                </c:pt>
                <c:pt idx="75">
                  <c:v>248.8</c:v>
                </c:pt>
                <c:pt idx="76">
                  <c:v>297.13</c:v>
                </c:pt>
                <c:pt idx="77">
                  <c:v>332.9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04928"/>
        <c:axId val="38405248"/>
      </c:barChart>
      <c:catAx>
        <c:axId val="84204928"/>
        <c:scaling>
          <c:orientation val="minMax"/>
        </c:scaling>
        <c:delete val="1"/>
        <c:axPos val="b"/>
        <c:majorTickMark val="out"/>
        <c:minorTickMark val="none"/>
        <c:tickLblPos val="nextTo"/>
        <c:crossAx val="38405248"/>
        <c:crosses val="autoZero"/>
        <c:auto val="1"/>
        <c:lblAlgn val="ctr"/>
        <c:lblOffset val="100"/>
        <c:noMultiLvlLbl val="0"/>
      </c:catAx>
      <c:valAx>
        <c:axId val="38405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4204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'2014 RBG Study'!$H$3:$H$80</c:f>
              <c:numCache>
                <c:formatCode>0.00</c:formatCode>
                <c:ptCount val="78"/>
                <c:pt idx="0">
                  <c:v>0.41</c:v>
                </c:pt>
                <c:pt idx="1">
                  <c:v>0.48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0.56999999999999995</c:v>
                </c:pt>
                <c:pt idx="5">
                  <c:v>0.57999999999999996</c:v>
                </c:pt>
                <c:pt idx="6">
                  <c:v>0.66</c:v>
                </c:pt>
                <c:pt idx="7">
                  <c:v>0.7</c:v>
                </c:pt>
                <c:pt idx="8">
                  <c:v>0.71</c:v>
                </c:pt>
                <c:pt idx="9">
                  <c:v>0.72</c:v>
                </c:pt>
                <c:pt idx="10">
                  <c:v>0.79</c:v>
                </c:pt>
                <c:pt idx="11">
                  <c:v>0.79</c:v>
                </c:pt>
                <c:pt idx="12">
                  <c:v>0.8</c:v>
                </c:pt>
                <c:pt idx="13">
                  <c:v>0.81</c:v>
                </c:pt>
                <c:pt idx="14">
                  <c:v>0.81</c:v>
                </c:pt>
                <c:pt idx="15">
                  <c:v>0.82</c:v>
                </c:pt>
                <c:pt idx="16">
                  <c:v>0.83</c:v>
                </c:pt>
                <c:pt idx="17">
                  <c:v>0.83</c:v>
                </c:pt>
                <c:pt idx="18">
                  <c:v>0.85</c:v>
                </c:pt>
                <c:pt idx="19">
                  <c:v>0.88</c:v>
                </c:pt>
                <c:pt idx="20">
                  <c:v>0.88</c:v>
                </c:pt>
                <c:pt idx="21">
                  <c:v>0.89</c:v>
                </c:pt>
                <c:pt idx="22">
                  <c:v>0.93</c:v>
                </c:pt>
                <c:pt idx="23">
                  <c:v>0.96</c:v>
                </c:pt>
                <c:pt idx="24">
                  <c:v>0.98</c:v>
                </c:pt>
                <c:pt idx="25">
                  <c:v>0.99</c:v>
                </c:pt>
                <c:pt idx="26">
                  <c:v>1.02</c:v>
                </c:pt>
                <c:pt idx="27">
                  <c:v>1.02</c:v>
                </c:pt>
                <c:pt idx="28">
                  <c:v>1.04</c:v>
                </c:pt>
                <c:pt idx="29">
                  <c:v>1.08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1.1399999999999999</c:v>
                </c:pt>
                <c:pt idx="33">
                  <c:v>1.1399999999999999</c:v>
                </c:pt>
                <c:pt idx="34">
                  <c:v>1.18</c:v>
                </c:pt>
                <c:pt idx="35">
                  <c:v>1.19</c:v>
                </c:pt>
                <c:pt idx="36">
                  <c:v>1.21</c:v>
                </c:pt>
                <c:pt idx="37">
                  <c:v>1.23</c:v>
                </c:pt>
                <c:pt idx="38">
                  <c:v>1.23</c:v>
                </c:pt>
                <c:pt idx="39">
                  <c:v>1.24</c:v>
                </c:pt>
                <c:pt idx="40">
                  <c:v>1.27</c:v>
                </c:pt>
                <c:pt idx="41">
                  <c:v>1.27</c:v>
                </c:pt>
                <c:pt idx="42">
                  <c:v>1.3</c:v>
                </c:pt>
                <c:pt idx="43">
                  <c:v>1.38</c:v>
                </c:pt>
                <c:pt idx="44">
                  <c:v>1.4</c:v>
                </c:pt>
                <c:pt idx="45">
                  <c:v>1.41</c:v>
                </c:pt>
                <c:pt idx="46">
                  <c:v>1.41</c:v>
                </c:pt>
                <c:pt idx="47">
                  <c:v>1.42</c:v>
                </c:pt>
                <c:pt idx="48">
                  <c:v>1.45</c:v>
                </c:pt>
                <c:pt idx="49">
                  <c:v>1.47</c:v>
                </c:pt>
                <c:pt idx="50">
                  <c:v>1.47</c:v>
                </c:pt>
                <c:pt idx="51">
                  <c:v>1.55</c:v>
                </c:pt>
                <c:pt idx="52">
                  <c:v>1.55</c:v>
                </c:pt>
                <c:pt idx="53">
                  <c:v>1.58</c:v>
                </c:pt>
                <c:pt idx="54">
                  <c:v>1.61</c:v>
                </c:pt>
                <c:pt idx="55">
                  <c:v>1.61</c:v>
                </c:pt>
                <c:pt idx="56">
                  <c:v>1.62</c:v>
                </c:pt>
                <c:pt idx="57">
                  <c:v>1.62</c:v>
                </c:pt>
                <c:pt idx="58">
                  <c:v>1.71</c:v>
                </c:pt>
                <c:pt idx="59">
                  <c:v>1.75</c:v>
                </c:pt>
                <c:pt idx="60">
                  <c:v>1.78</c:v>
                </c:pt>
                <c:pt idx="61">
                  <c:v>1.78</c:v>
                </c:pt>
                <c:pt idx="62">
                  <c:v>1.84</c:v>
                </c:pt>
                <c:pt idx="63">
                  <c:v>1.84</c:v>
                </c:pt>
                <c:pt idx="64">
                  <c:v>1.84</c:v>
                </c:pt>
                <c:pt idx="65">
                  <c:v>1.91</c:v>
                </c:pt>
                <c:pt idx="66">
                  <c:v>2.0099999999999998</c:v>
                </c:pt>
                <c:pt idx="67">
                  <c:v>2.0099999999999998</c:v>
                </c:pt>
                <c:pt idx="68">
                  <c:v>2.02</c:v>
                </c:pt>
                <c:pt idx="69">
                  <c:v>2.0699999999999998</c:v>
                </c:pt>
                <c:pt idx="70">
                  <c:v>2.15</c:v>
                </c:pt>
                <c:pt idx="71">
                  <c:v>2.19</c:v>
                </c:pt>
                <c:pt idx="72">
                  <c:v>2.2000000000000002</c:v>
                </c:pt>
                <c:pt idx="73">
                  <c:v>2.2200000000000002</c:v>
                </c:pt>
                <c:pt idx="74">
                  <c:v>2.57</c:v>
                </c:pt>
                <c:pt idx="75">
                  <c:v>2.58</c:v>
                </c:pt>
                <c:pt idx="76">
                  <c:v>2.62</c:v>
                </c:pt>
                <c:pt idx="77">
                  <c:v>3.93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48512"/>
        <c:axId val="38864000"/>
      </c:barChart>
      <c:catAx>
        <c:axId val="38448512"/>
        <c:scaling>
          <c:orientation val="minMax"/>
        </c:scaling>
        <c:delete val="1"/>
        <c:axPos val="b"/>
        <c:majorTickMark val="out"/>
        <c:minorTickMark val="none"/>
        <c:tickLblPos val="nextTo"/>
        <c:crossAx val="38864000"/>
        <c:crosses val="autoZero"/>
        <c:auto val="1"/>
        <c:lblAlgn val="ctr"/>
        <c:lblOffset val="100"/>
        <c:noMultiLvlLbl val="0"/>
      </c:catAx>
      <c:valAx>
        <c:axId val="388640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8448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'2014 RBG Study'!$I$3:$I$80</c:f>
              <c:numCache>
                <c:formatCode>0.00</c:formatCode>
                <c:ptCount val="78"/>
                <c:pt idx="0">
                  <c:v>43.72</c:v>
                </c:pt>
                <c:pt idx="1">
                  <c:v>53.47</c:v>
                </c:pt>
                <c:pt idx="2">
                  <c:v>58.06</c:v>
                </c:pt>
                <c:pt idx="3">
                  <c:v>58.96</c:v>
                </c:pt>
                <c:pt idx="4">
                  <c:v>60.2</c:v>
                </c:pt>
                <c:pt idx="5">
                  <c:v>62.38</c:v>
                </c:pt>
                <c:pt idx="6">
                  <c:v>64.849999999999994</c:v>
                </c:pt>
                <c:pt idx="7">
                  <c:v>65.680000000000007</c:v>
                </c:pt>
                <c:pt idx="8">
                  <c:v>67.459999999999994</c:v>
                </c:pt>
                <c:pt idx="9">
                  <c:v>68.53</c:v>
                </c:pt>
                <c:pt idx="10">
                  <c:v>71.38</c:v>
                </c:pt>
                <c:pt idx="11">
                  <c:v>71.86</c:v>
                </c:pt>
                <c:pt idx="12">
                  <c:v>72.510000000000005</c:v>
                </c:pt>
                <c:pt idx="13">
                  <c:v>74.2</c:v>
                </c:pt>
                <c:pt idx="14">
                  <c:v>76.63</c:v>
                </c:pt>
                <c:pt idx="15">
                  <c:v>76.739999999999995</c:v>
                </c:pt>
                <c:pt idx="16">
                  <c:v>77.28</c:v>
                </c:pt>
                <c:pt idx="17">
                  <c:v>78.489999999999995</c:v>
                </c:pt>
                <c:pt idx="18">
                  <c:v>78.87</c:v>
                </c:pt>
                <c:pt idx="19">
                  <c:v>78.88</c:v>
                </c:pt>
                <c:pt idx="20">
                  <c:v>79.45</c:v>
                </c:pt>
                <c:pt idx="21">
                  <c:v>81.56</c:v>
                </c:pt>
                <c:pt idx="22">
                  <c:v>81.84</c:v>
                </c:pt>
                <c:pt idx="23">
                  <c:v>82.37</c:v>
                </c:pt>
                <c:pt idx="24">
                  <c:v>82.41</c:v>
                </c:pt>
                <c:pt idx="25">
                  <c:v>83.3</c:v>
                </c:pt>
                <c:pt idx="26">
                  <c:v>84.37</c:v>
                </c:pt>
                <c:pt idx="27">
                  <c:v>84.68</c:v>
                </c:pt>
                <c:pt idx="28">
                  <c:v>84.71</c:v>
                </c:pt>
                <c:pt idx="29">
                  <c:v>84.78</c:v>
                </c:pt>
                <c:pt idx="30">
                  <c:v>84.84</c:v>
                </c:pt>
                <c:pt idx="31">
                  <c:v>85.75</c:v>
                </c:pt>
                <c:pt idx="32">
                  <c:v>87.88</c:v>
                </c:pt>
                <c:pt idx="33">
                  <c:v>88.16</c:v>
                </c:pt>
                <c:pt idx="34">
                  <c:v>88.16</c:v>
                </c:pt>
                <c:pt idx="35">
                  <c:v>88.19</c:v>
                </c:pt>
                <c:pt idx="36">
                  <c:v>89.46</c:v>
                </c:pt>
                <c:pt idx="37">
                  <c:v>91.88</c:v>
                </c:pt>
                <c:pt idx="38">
                  <c:v>92.49</c:v>
                </c:pt>
                <c:pt idx="39">
                  <c:v>92.82</c:v>
                </c:pt>
                <c:pt idx="40">
                  <c:v>92.83</c:v>
                </c:pt>
                <c:pt idx="41">
                  <c:v>93.23</c:v>
                </c:pt>
                <c:pt idx="42">
                  <c:v>94.23</c:v>
                </c:pt>
                <c:pt idx="43">
                  <c:v>94.95</c:v>
                </c:pt>
                <c:pt idx="44">
                  <c:v>95.41</c:v>
                </c:pt>
                <c:pt idx="45">
                  <c:v>96.14</c:v>
                </c:pt>
                <c:pt idx="46">
                  <c:v>97.02</c:v>
                </c:pt>
                <c:pt idx="47">
                  <c:v>97.4</c:v>
                </c:pt>
                <c:pt idx="48">
                  <c:v>98.07</c:v>
                </c:pt>
                <c:pt idx="49">
                  <c:v>99.32</c:v>
                </c:pt>
                <c:pt idx="50">
                  <c:v>99.99</c:v>
                </c:pt>
                <c:pt idx="51">
                  <c:v>100.28</c:v>
                </c:pt>
                <c:pt idx="52">
                  <c:v>101.35</c:v>
                </c:pt>
                <c:pt idx="53">
                  <c:v>103.16</c:v>
                </c:pt>
                <c:pt idx="54">
                  <c:v>104.41</c:v>
                </c:pt>
                <c:pt idx="55">
                  <c:v>105.28</c:v>
                </c:pt>
                <c:pt idx="56">
                  <c:v>109.78</c:v>
                </c:pt>
                <c:pt idx="57">
                  <c:v>111.28</c:v>
                </c:pt>
                <c:pt idx="58">
                  <c:v>111.59</c:v>
                </c:pt>
                <c:pt idx="59">
                  <c:v>115.93</c:v>
                </c:pt>
                <c:pt idx="60">
                  <c:v>116.99</c:v>
                </c:pt>
                <c:pt idx="61">
                  <c:v>117.56</c:v>
                </c:pt>
                <c:pt idx="62">
                  <c:v>118.88</c:v>
                </c:pt>
                <c:pt idx="63">
                  <c:v>120.32</c:v>
                </c:pt>
                <c:pt idx="64">
                  <c:v>122.53</c:v>
                </c:pt>
                <c:pt idx="65">
                  <c:v>123</c:v>
                </c:pt>
                <c:pt idx="66">
                  <c:v>124.2</c:v>
                </c:pt>
                <c:pt idx="67">
                  <c:v>124.57</c:v>
                </c:pt>
                <c:pt idx="68">
                  <c:v>126.63</c:v>
                </c:pt>
                <c:pt idx="69">
                  <c:v>127.82</c:v>
                </c:pt>
                <c:pt idx="70">
                  <c:v>129.96</c:v>
                </c:pt>
                <c:pt idx="71">
                  <c:v>132.91999999999999</c:v>
                </c:pt>
                <c:pt idx="72">
                  <c:v>135.68</c:v>
                </c:pt>
                <c:pt idx="73">
                  <c:v>138.13999999999999</c:v>
                </c:pt>
                <c:pt idx="74">
                  <c:v>143.52000000000001</c:v>
                </c:pt>
                <c:pt idx="75">
                  <c:v>144.19</c:v>
                </c:pt>
                <c:pt idx="76">
                  <c:v>153.33000000000001</c:v>
                </c:pt>
                <c:pt idx="77">
                  <c:v>177.39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57408"/>
        <c:axId val="38659200"/>
      </c:barChart>
      <c:catAx>
        <c:axId val="3865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38659200"/>
        <c:crosses val="autoZero"/>
        <c:auto val="1"/>
        <c:lblAlgn val="ctr"/>
        <c:lblOffset val="100"/>
        <c:noMultiLvlLbl val="0"/>
      </c:catAx>
      <c:valAx>
        <c:axId val="386592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8657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F81C6-3D78-4FD6-B7D9-0845E73A1D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E670C-3028-4943-A097-BB440280C7EF}">
      <dgm:prSet phldrT="[Text]" custT="1"/>
      <dgm:spPr>
        <a:xfrm>
          <a:off x="2276325" y="843"/>
          <a:ext cx="1000553" cy="100055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Evaluate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A4E87D8-04AE-4EBE-89EA-0401CF2D8D23}" type="parTrans" cxnId="{838E782F-06D3-4BD0-B6FA-4251C620819C}">
      <dgm:prSet/>
      <dgm:spPr/>
      <dgm:t>
        <a:bodyPr/>
        <a:lstStyle/>
        <a:p>
          <a:endParaRPr lang="en-US"/>
        </a:p>
      </dgm:t>
    </dgm:pt>
    <dgm:pt modelId="{5C780B99-3F7F-43FE-9539-D23728599535}" type="sibTrans" cxnId="{838E782F-06D3-4BD0-B6FA-4251C620819C}">
      <dgm:prSet/>
      <dgm:spPr>
        <a:xfrm rot="2160000">
          <a:off x="3245139" y="769135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4B4FC5E-9832-4A11-95D3-532E9C123E37}">
      <dgm:prSet phldrT="[Text]"/>
      <dgm:spPr>
        <a:xfrm>
          <a:off x="3491051" y="883393"/>
          <a:ext cx="1000553" cy="1000553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Goal Setting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EF551DE-CDAF-498C-AE96-D5CBDEFD7A69}" type="parTrans" cxnId="{6E5B77A8-BEF3-4E12-98B2-5D1B1A8CC917}">
      <dgm:prSet/>
      <dgm:spPr/>
      <dgm:t>
        <a:bodyPr/>
        <a:lstStyle/>
        <a:p>
          <a:endParaRPr lang="en-US"/>
        </a:p>
      </dgm:t>
    </dgm:pt>
    <dgm:pt modelId="{4A03022F-39D9-48B3-B84C-D76BC82CEB32}" type="sibTrans" cxnId="{6E5B77A8-BEF3-4E12-98B2-5D1B1A8CC917}">
      <dgm:prSet/>
      <dgm:spPr>
        <a:xfrm rot="6480000">
          <a:off x="3628911" y="192167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E60A432-6657-4C2A-85E1-9BA0374D81B9}">
      <dgm:prSet phldrT="[Text]"/>
      <dgm:spPr>
        <a:xfrm>
          <a:off x="3027067" y="2311389"/>
          <a:ext cx="1000553" cy="10005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EE22EA6-C3E7-453B-A9C1-0C3F51C57C8E}" type="parTrans" cxnId="{DF4A24B5-B0B0-45EE-88AA-0A7B4E5A401F}">
      <dgm:prSet/>
      <dgm:spPr/>
      <dgm:t>
        <a:bodyPr/>
        <a:lstStyle/>
        <a:p>
          <a:endParaRPr lang="en-US"/>
        </a:p>
      </dgm:t>
    </dgm:pt>
    <dgm:pt modelId="{96FA3708-435F-487A-B786-DE93350ADB14}" type="sibTrans" cxnId="{DF4A24B5-B0B0-45EE-88AA-0A7B4E5A401F}">
      <dgm:prSet/>
      <dgm:spPr>
        <a:xfrm rot="10800000">
          <a:off x="2651369" y="2642822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7A16822-12BE-4692-86F1-DFECC6E76958}">
      <dgm:prSet phldrT="[Text]"/>
      <dgm:spPr>
        <a:xfrm>
          <a:off x="1525584" y="2311389"/>
          <a:ext cx="1000553" cy="1000553"/>
        </a:xfrm>
        <a:prstGeom prst="ellipse">
          <a:avLst/>
        </a:prstGeom>
        <a:solidFill>
          <a:srgbClr val="2D2DB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Execute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1A175C7-30ED-4E2E-981A-2136C26401D2}" type="parTrans" cxnId="{6E8FE761-D331-4A9B-A5D4-4405666301ED}">
      <dgm:prSet/>
      <dgm:spPr/>
      <dgm:t>
        <a:bodyPr/>
        <a:lstStyle/>
        <a:p>
          <a:endParaRPr lang="en-US"/>
        </a:p>
      </dgm:t>
    </dgm:pt>
    <dgm:pt modelId="{335919F8-5A2E-4214-857D-BB926CCF3242}" type="sibTrans" cxnId="{6E8FE761-D331-4A9B-A5D4-4405666301ED}">
      <dgm:prSet/>
      <dgm:spPr>
        <a:xfrm rot="15120000">
          <a:off x="1663444" y="1935970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1327BE7-D73E-43A4-970B-AE3A3360977C}">
      <dgm:prSet phldrT="[Text]"/>
      <dgm:spPr>
        <a:xfrm>
          <a:off x="1061600" y="883393"/>
          <a:ext cx="1000553" cy="1000553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Measure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966F321-21B9-4A58-AFC6-1E1EC3A6248C}" type="parTrans" cxnId="{3F68722E-F4D5-4F91-B3B4-121561AA79A5}">
      <dgm:prSet/>
      <dgm:spPr/>
      <dgm:t>
        <a:bodyPr/>
        <a:lstStyle/>
        <a:p>
          <a:endParaRPr lang="en-US"/>
        </a:p>
      </dgm:t>
    </dgm:pt>
    <dgm:pt modelId="{09F0419B-568D-4036-B5C5-9697DB5FBDDA}" type="sibTrans" cxnId="{3F68722E-F4D5-4F91-B3B4-121561AA79A5}">
      <dgm:prSet/>
      <dgm:spPr>
        <a:xfrm rot="19440000">
          <a:off x="2030414" y="77796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827409E-A2E4-48D5-9E2D-EC86457DB591}" type="pres">
      <dgm:prSet presAssocID="{225F81C6-3D78-4FD6-B7D9-0845E73A1D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C2B06-7833-49DE-8B49-A67F0D2568BC}" type="pres">
      <dgm:prSet presAssocID="{C09E670C-3028-4943-A097-BB440280C7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AC32B-DF53-45D0-BB9D-F0A444DCC3D5}" type="pres">
      <dgm:prSet presAssocID="{5C780B99-3F7F-43FE-9539-D2372859953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5CED626-DF18-42C8-BD90-EF4A1C28475F}" type="pres">
      <dgm:prSet presAssocID="{5C780B99-3F7F-43FE-9539-D2372859953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D2CA9E-F040-42F3-BB36-0732A9310D23}" type="pres">
      <dgm:prSet presAssocID="{54B4FC5E-9832-4A11-95D3-532E9C123E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7E3C0-9741-440B-ADB9-ABDB1223284C}" type="pres">
      <dgm:prSet presAssocID="{4A03022F-39D9-48B3-B84C-D76BC82CEB3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5E8A7E1-94DB-4C16-88D4-6085B4BBEE24}" type="pres">
      <dgm:prSet presAssocID="{4A03022F-39D9-48B3-B84C-D76BC82CEB3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EB3B9F-5BB7-442C-B583-D0DA0C95198B}" type="pres">
      <dgm:prSet presAssocID="{7E60A432-6657-4C2A-85E1-9BA0374D81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A8170-105A-4176-BC44-6D3D0A7AD267}" type="pres">
      <dgm:prSet presAssocID="{96FA3708-435F-487A-B786-DE93350ADB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D27A97-6B66-4552-B36D-D84771464CAD}" type="pres">
      <dgm:prSet presAssocID="{96FA3708-435F-487A-B786-DE93350ADB1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A9DE667-7AAA-4A41-A1B3-357009EEAF11}" type="pres">
      <dgm:prSet presAssocID="{B7A16822-12BE-4692-86F1-DFECC6E769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5F1F9-9DFD-4333-A8A0-53A2074E4B5A}" type="pres">
      <dgm:prSet presAssocID="{335919F8-5A2E-4214-857D-BB926CCF32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F67F6B6-4C1D-4E66-AB8F-524D86E1B66E}" type="pres">
      <dgm:prSet presAssocID="{335919F8-5A2E-4214-857D-BB926CCF32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A4D2E0-31EE-4BF0-9B6C-66E3540A2A69}" type="pres">
      <dgm:prSet presAssocID="{D1327BE7-D73E-43A4-970B-AE3A336097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D94F1-6E43-4BB3-A2DF-A88CA04BEB02}" type="pres">
      <dgm:prSet presAssocID="{09F0419B-568D-4036-B5C5-9697DB5FBD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65DECD2-A5FD-4F65-871A-599AA57CC73A}" type="pres">
      <dgm:prSet presAssocID="{09F0419B-568D-4036-B5C5-9697DB5FBDD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A3549DC-6C41-4790-80E0-8DE4EC520630}" type="presOf" srcId="{09F0419B-568D-4036-B5C5-9697DB5FBDDA}" destId="{265DECD2-A5FD-4F65-871A-599AA57CC73A}" srcOrd="1" destOrd="0" presId="urn:microsoft.com/office/officeart/2005/8/layout/cycle2"/>
    <dgm:cxn modelId="{DD6CFE28-0796-404E-A614-9E2D435A7A8C}" type="presOf" srcId="{54B4FC5E-9832-4A11-95D3-532E9C123E37}" destId="{DFD2CA9E-F040-42F3-BB36-0732A9310D23}" srcOrd="0" destOrd="0" presId="urn:microsoft.com/office/officeart/2005/8/layout/cycle2"/>
    <dgm:cxn modelId="{DA1E25F0-A279-475D-9057-07F98D5F9232}" type="presOf" srcId="{4A03022F-39D9-48B3-B84C-D76BC82CEB32}" destId="{05E8A7E1-94DB-4C16-88D4-6085B4BBEE24}" srcOrd="1" destOrd="0" presId="urn:microsoft.com/office/officeart/2005/8/layout/cycle2"/>
    <dgm:cxn modelId="{D87A8D99-B846-448A-BD1E-A49BE75D6101}" type="presOf" srcId="{335919F8-5A2E-4214-857D-BB926CCF3242}" destId="{3115F1F9-9DFD-4333-A8A0-53A2074E4B5A}" srcOrd="0" destOrd="0" presId="urn:microsoft.com/office/officeart/2005/8/layout/cycle2"/>
    <dgm:cxn modelId="{040498C6-147F-45C8-8CB0-5A9A4C765BA8}" type="presOf" srcId="{225F81C6-3D78-4FD6-B7D9-0845E73A1D9A}" destId="{2827409E-A2E4-48D5-9E2D-EC86457DB591}" srcOrd="0" destOrd="0" presId="urn:microsoft.com/office/officeart/2005/8/layout/cycle2"/>
    <dgm:cxn modelId="{A9DCF5C4-0E77-46E4-99F6-3AFB990CAFD2}" type="presOf" srcId="{7E60A432-6657-4C2A-85E1-9BA0374D81B9}" destId="{6CEB3B9F-5BB7-442C-B583-D0DA0C95198B}" srcOrd="0" destOrd="0" presId="urn:microsoft.com/office/officeart/2005/8/layout/cycle2"/>
    <dgm:cxn modelId="{5EFF7598-7997-464D-B251-AFD5BF5B61B9}" type="presOf" srcId="{D1327BE7-D73E-43A4-970B-AE3A3360977C}" destId="{30A4D2E0-31EE-4BF0-9B6C-66E3540A2A69}" srcOrd="0" destOrd="0" presId="urn:microsoft.com/office/officeart/2005/8/layout/cycle2"/>
    <dgm:cxn modelId="{6E8FE761-D331-4A9B-A5D4-4405666301ED}" srcId="{225F81C6-3D78-4FD6-B7D9-0845E73A1D9A}" destId="{B7A16822-12BE-4692-86F1-DFECC6E76958}" srcOrd="3" destOrd="0" parTransId="{C1A175C7-30ED-4E2E-981A-2136C26401D2}" sibTransId="{335919F8-5A2E-4214-857D-BB926CCF3242}"/>
    <dgm:cxn modelId="{838E782F-06D3-4BD0-B6FA-4251C620819C}" srcId="{225F81C6-3D78-4FD6-B7D9-0845E73A1D9A}" destId="{C09E670C-3028-4943-A097-BB440280C7EF}" srcOrd="0" destOrd="0" parTransId="{FA4E87D8-04AE-4EBE-89EA-0401CF2D8D23}" sibTransId="{5C780B99-3F7F-43FE-9539-D23728599535}"/>
    <dgm:cxn modelId="{43CBFE21-4F68-4160-9CA7-BB8350BC2CB1}" type="presOf" srcId="{B7A16822-12BE-4692-86F1-DFECC6E76958}" destId="{CA9DE667-7AAA-4A41-A1B3-357009EEAF11}" srcOrd="0" destOrd="0" presId="urn:microsoft.com/office/officeart/2005/8/layout/cycle2"/>
    <dgm:cxn modelId="{6E5B77A8-BEF3-4E12-98B2-5D1B1A8CC917}" srcId="{225F81C6-3D78-4FD6-B7D9-0845E73A1D9A}" destId="{54B4FC5E-9832-4A11-95D3-532E9C123E37}" srcOrd="1" destOrd="0" parTransId="{EEF551DE-CDAF-498C-AE96-D5CBDEFD7A69}" sibTransId="{4A03022F-39D9-48B3-B84C-D76BC82CEB32}"/>
    <dgm:cxn modelId="{49B095EF-2515-45AD-91E8-594EC1FEEF37}" type="presOf" srcId="{4A03022F-39D9-48B3-B84C-D76BC82CEB32}" destId="{DE07E3C0-9741-440B-ADB9-ABDB1223284C}" srcOrd="0" destOrd="0" presId="urn:microsoft.com/office/officeart/2005/8/layout/cycle2"/>
    <dgm:cxn modelId="{5A4CB5F2-620A-4216-81D2-A34758149BEF}" type="presOf" srcId="{09F0419B-568D-4036-B5C5-9697DB5FBDDA}" destId="{52ED94F1-6E43-4BB3-A2DF-A88CA04BEB02}" srcOrd="0" destOrd="0" presId="urn:microsoft.com/office/officeart/2005/8/layout/cycle2"/>
    <dgm:cxn modelId="{4EAEB818-9B01-4741-B779-D41C76D688BE}" type="presOf" srcId="{335919F8-5A2E-4214-857D-BB926CCF3242}" destId="{5F67F6B6-4C1D-4E66-AB8F-524D86E1B66E}" srcOrd="1" destOrd="0" presId="urn:microsoft.com/office/officeart/2005/8/layout/cycle2"/>
    <dgm:cxn modelId="{3F68722E-F4D5-4F91-B3B4-121561AA79A5}" srcId="{225F81C6-3D78-4FD6-B7D9-0845E73A1D9A}" destId="{D1327BE7-D73E-43A4-970B-AE3A3360977C}" srcOrd="4" destOrd="0" parTransId="{8966F321-21B9-4A58-AFC6-1E1EC3A6248C}" sibTransId="{09F0419B-568D-4036-B5C5-9697DB5FBDDA}"/>
    <dgm:cxn modelId="{85FB64CF-18D5-482B-BB9B-5C1C4A7BA438}" type="presOf" srcId="{C09E670C-3028-4943-A097-BB440280C7EF}" destId="{152C2B06-7833-49DE-8B49-A67F0D2568BC}" srcOrd="0" destOrd="0" presId="urn:microsoft.com/office/officeart/2005/8/layout/cycle2"/>
    <dgm:cxn modelId="{59EEB296-AA56-4845-A765-71D9D0A6A8D9}" type="presOf" srcId="{5C780B99-3F7F-43FE-9539-D23728599535}" destId="{2F7AC32B-DF53-45D0-BB9D-F0A444DCC3D5}" srcOrd="0" destOrd="0" presId="urn:microsoft.com/office/officeart/2005/8/layout/cycle2"/>
    <dgm:cxn modelId="{41BE359F-53DF-4311-8FA1-23881991D417}" type="presOf" srcId="{96FA3708-435F-487A-B786-DE93350ADB14}" destId="{196A8170-105A-4176-BC44-6D3D0A7AD267}" srcOrd="0" destOrd="0" presId="urn:microsoft.com/office/officeart/2005/8/layout/cycle2"/>
    <dgm:cxn modelId="{D5AEB549-FDBA-4032-895A-854D890A7ED4}" type="presOf" srcId="{5C780B99-3F7F-43FE-9539-D23728599535}" destId="{55CED626-DF18-42C8-BD90-EF4A1C28475F}" srcOrd="1" destOrd="0" presId="urn:microsoft.com/office/officeart/2005/8/layout/cycle2"/>
    <dgm:cxn modelId="{DF4A24B5-B0B0-45EE-88AA-0A7B4E5A401F}" srcId="{225F81C6-3D78-4FD6-B7D9-0845E73A1D9A}" destId="{7E60A432-6657-4C2A-85E1-9BA0374D81B9}" srcOrd="2" destOrd="0" parTransId="{9EE22EA6-C3E7-453B-A9C1-0C3F51C57C8E}" sibTransId="{96FA3708-435F-487A-B786-DE93350ADB14}"/>
    <dgm:cxn modelId="{7FCADD85-1BF7-47B3-891D-330DB830A076}" type="presOf" srcId="{96FA3708-435F-487A-B786-DE93350ADB14}" destId="{3DD27A97-6B66-4552-B36D-D84771464CAD}" srcOrd="1" destOrd="0" presId="urn:microsoft.com/office/officeart/2005/8/layout/cycle2"/>
    <dgm:cxn modelId="{F318CF33-3F6F-439C-B5DA-DDF62EDC300F}" type="presParOf" srcId="{2827409E-A2E4-48D5-9E2D-EC86457DB591}" destId="{152C2B06-7833-49DE-8B49-A67F0D2568BC}" srcOrd="0" destOrd="0" presId="urn:microsoft.com/office/officeart/2005/8/layout/cycle2"/>
    <dgm:cxn modelId="{9D19F13F-2B53-4A8F-AECE-C6BC57C6A9FA}" type="presParOf" srcId="{2827409E-A2E4-48D5-9E2D-EC86457DB591}" destId="{2F7AC32B-DF53-45D0-BB9D-F0A444DCC3D5}" srcOrd="1" destOrd="0" presId="urn:microsoft.com/office/officeart/2005/8/layout/cycle2"/>
    <dgm:cxn modelId="{B159B565-2875-46EC-961D-526D9B1B005C}" type="presParOf" srcId="{2F7AC32B-DF53-45D0-BB9D-F0A444DCC3D5}" destId="{55CED626-DF18-42C8-BD90-EF4A1C28475F}" srcOrd="0" destOrd="0" presId="urn:microsoft.com/office/officeart/2005/8/layout/cycle2"/>
    <dgm:cxn modelId="{18A820A6-5504-4531-B8A5-8F1057F049E1}" type="presParOf" srcId="{2827409E-A2E4-48D5-9E2D-EC86457DB591}" destId="{DFD2CA9E-F040-42F3-BB36-0732A9310D23}" srcOrd="2" destOrd="0" presId="urn:microsoft.com/office/officeart/2005/8/layout/cycle2"/>
    <dgm:cxn modelId="{D33277B8-CBBF-4B34-87CC-A39B2A33D635}" type="presParOf" srcId="{2827409E-A2E4-48D5-9E2D-EC86457DB591}" destId="{DE07E3C0-9741-440B-ADB9-ABDB1223284C}" srcOrd="3" destOrd="0" presId="urn:microsoft.com/office/officeart/2005/8/layout/cycle2"/>
    <dgm:cxn modelId="{F2156D9A-4552-4264-B81F-C43C78D94095}" type="presParOf" srcId="{DE07E3C0-9741-440B-ADB9-ABDB1223284C}" destId="{05E8A7E1-94DB-4C16-88D4-6085B4BBEE24}" srcOrd="0" destOrd="0" presId="urn:microsoft.com/office/officeart/2005/8/layout/cycle2"/>
    <dgm:cxn modelId="{6D84D11C-10DC-4E7D-9666-F019AA209AA0}" type="presParOf" srcId="{2827409E-A2E4-48D5-9E2D-EC86457DB591}" destId="{6CEB3B9F-5BB7-442C-B583-D0DA0C95198B}" srcOrd="4" destOrd="0" presId="urn:microsoft.com/office/officeart/2005/8/layout/cycle2"/>
    <dgm:cxn modelId="{B9049A3A-1247-4533-8041-FBFFB82CF88A}" type="presParOf" srcId="{2827409E-A2E4-48D5-9E2D-EC86457DB591}" destId="{196A8170-105A-4176-BC44-6D3D0A7AD267}" srcOrd="5" destOrd="0" presId="urn:microsoft.com/office/officeart/2005/8/layout/cycle2"/>
    <dgm:cxn modelId="{6EBD2154-4EE0-4B36-AE49-5AD687EE341E}" type="presParOf" srcId="{196A8170-105A-4176-BC44-6D3D0A7AD267}" destId="{3DD27A97-6B66-4552-B36D-D84771464CAD}" srcOrd="0" destOrd="0" presId="urn:microsoft.com/office/officeart/2005/8/layout/cycle2"/>
    <dgm:cxn modelId="{BB030268-6D7E-4AD8-BA36-BF28E3E5F7D3}" type="presParOf" srcId="{2827409E-A2E4-48D5-9E2D-EC86457DB591}" destId="{CA9DE667-7AAA-4A41-A1B3-357009EEAF11}" srcOrd="6" destOrd="0" presId="urn:microsoft.com/office/officeart/2005/8/layout/cycle2"/>
    <dgm:cxn modelId="{37E9CB16-B26F-43A6-B0EB-3B043742F51E}" type="presParOf" srcId="{2827409E-A2E4-48D5-9E2D-EC86457DB591}" destId="{3115F1F9-9DFD-4333-A8A0-53A2074E4B5A}" srcOrd="7" destOrd="0" presId="urn:microsoft.com/office/officeart/2005/8/layout/cycle2"/>
    <dgm:cxn modelId="{2C264D4E-6BC7-4962-8B48-7481B95C8F00}" type="presParOf" srcId="{3115F1F9-9DFD-4333-A8A0-53A2074E4B5A}" destId="{5F67F6B6-4C1D-4E66-AB8F-524D86E1B66E}" srcOrd="0" destOrd="0" presId="urn:microsoft.com/office/officeart/2005/8/layout/cycle2"/>
    <dgm:cxn modelId="{B6361060-2E36-4C07-834E-A31E17197A7A}" type="presParOf" srcId="{2827409E-A2E4-48D5-9E2D-EC86457DB591}" destId="{30A4D2E0-31EE-4BF0-9B6C-66E3540A2A69}" srcOrd="8" destOrd="0" presId="urn:microsoft.com/office/officeart/2005/8/layout/cycle2"/>
    <dgm:cxn modelId="{45CCB656-40F0-4BCF-8708-4038A7FD59CC}" type="presParOf" srcId="{2827409E-A2E4-48D5-9E2D-EC86457DB591}" destId="{52ED94F1-6E43-4BB3-A2DF-A88CA04BEB02}" srcOrd="9" destOrd="0" presId="urn:microsoft.com/office/officeart/2005/8/layout/cycle2"/>
    <dgm:cxn modelId="{E22B54E0-C58C-4656-A039-1C3FF0B8B18D}" type="presParOf" srcId="{52ED94F1-6E43-4BB3-A2DF-A88CA04BEB02}" destId="{265DECD2-A5FD-4F65-871A-599AA57CC7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F81C6-3D78-4FD6-B7D9-0845E73A1D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E670C-3028-4943-A097-BB440280C7EF}">
      <dgm:prSet phldrT="[Text]" custT="1"/>
      <dgm:spPr>
        <a:xfrm>
          <a:off x="2276325" y="843"/>
          <a:ext cx="1000553" cy="1000553"/>
        </a:xfr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Evaluate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A4E87D8-04AE-4EBE-89EA-0401CF2D8D23}" type="parTrans" cxnId="{838E782F-06D3-4BD0-B6FA-4251C620819C}">
      <dgm:prSet/>
      <dgm:spPr/>
      <dgm:t>
        <a:bodyPr/>
        <a:lstStyle/>
        <a:p>
          <a:endParaRPr lang="en-US"/>
        </a:p>
      </dgm:t>
    </dgm:pt>
    <dgm:pt modelId="{5C780B99-3F7F-43FE-9539-D23728599535}" type="sibTrans" cxnId="{838E782F-06D3-4BD0-B6FA-4251C620819C}">
      <dgm:prSet/>
      <dgm:spPr>
        <a:xfrm rot="2160000">
          <a:off x="3245139" y="769135"/>
          <a:ext cx="265493" cy="337686"/>
        </a:xfr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4B4FC5E-9832-4A11-95D3-532E9C123E37}">
      <dgm:prSet phldrT="[Text]"/>
      <dgm:spPr>
        <a:xfrm>
          <a:off x="3491051" y="883393"/>
          <a:ext cx="1000553" cy="1000553"/>
        </a:xfrm>
        <a:solidFill>
          <a:srgbClr val="66006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Goal Setting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EF551DE-CDAF-498C-AE96-D5CBDEFD7A69}" type="parTrans" cxnId="{6E5B77A8-BEF3-4E12-98B2-5D1B1A8CC917}">
      <dgm:prSet/>
      <dgm:spPr/>
      <dgm:t>
        <a:bodyPr/>
        <a:lstStyle/>
        <a:p>
          <a:endParaRPr lang="en-US"/>
        </a:p>
      </dgm:t>
    </dgm:pt>
    <dgm:pt modelId="{4A03022F-39D9-48B3-B84C-D76BC82CEB32}" type="sibTrans" cxnId="{6E5B77A8-BEF3-4E12-98B2-5D1B1A8CC917}">
      <dgm:prSet/>
      <dgm:spPr>
        <a:xfrm rot="6480000">
          <a:off x="3628911" y="1921678"/>
          <a:ext cx="265493" cy="337686"/>
        </a:xfr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E60A432-6657-4C2A-85E1-9BA0374D81B9}">
      <dgm:prSet phldrT="[Text]"/>
      <dgm:spPr>
        <a:xfrm>
          <a:off x="3027067" y="2311389"/>
          <a:ext cx="1000553" cy="1000553"/>
        </a:xfrm>
        <a:solidFill>
          <a:srgbClr val="008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EE22EA6-C3E7-453B-A9C1-0C3F51C57C8E}" type="parTrans" cxnId="{DF4A24B5-B0B0-45EE-88AA-0A7B4E5A401F}">
      <dgm:prSet/>
      <dgm:spPr/>
      <dgm:t>
        <a:bodyPr/>
        <a:lstStyle/>
        <a:p>
          <a:endParaRPr lang="en-US"/>
        </a:p>
      </dgm:t>
    </dgm:pt>
    <dgm:pt modelId="{96FA3708-435F-487A-B786-DE93350ADB14}" type="sibTrans" cxnId="{DF4A24B5-B0B0-45EE-88AA-0A7B4E5A401F}">
      <dgm:prSet/>
      <dgm:spPr>
        <a:xfrm rot="10800000">
          <a:off x="2651369" y="2642822"/>
          <a:ext cx="265493" cy="337686"/>
        </a:xfr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7A16822-12BE-4692-86F1-DFECC6E76958}">
      <dgm:prSet phldrT="[Text]"/>
      <dgm:spPr>
        <a:xfrm>
          <a:off x="1525584" y="2311389"/>
          <a:ext cx="1000553" cy="1000553"/>
        </a:xfrm>
        <a:solidFill>
          <a:srgbClr val="2D2DB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Execute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1A175C7-30ED-4E2E-981A-2136C26401D2}" type="parTrans" cxnId="{6E8FE761-D331-4A9B-A5D4-4405666301ED}">
      <dgm:prSet/>
      <dgm:spPr/>
      <dgm:t>
        <a:bodyPr/>
        <a:lstStyle/>
        <a:p>
          <a:endParaRPr lang="en-US"/>
        </a:p>
      </dgm:t>
    </dgm:pt>
    <dgm:pt modelId="{335919F8-5A2E-4214-857D-BB926CCF3242}" type="sibTrans" cxnId="{6E8FE761-D331-4A9B-A5D4-4405666301ED}">
      <dgm:prSet/>
      <dgm:spPr>
        <a:xfrm rot="15120000">
          <a:off x="1663444" y="1935970"/>
          <a:ext cx="265493" cy="337686"/>
        </a:xfr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1327BE7-D73E-43A4-970B-AE3A3360977C}">
      <dgm:prSet phldrT="[Text]"/>
      <dgm:spPr>
        <a:xfrm>
          <a:off x="1061600" y="883393"/>
          <a:ext cx="1000553" cy="1000553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Measure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966F321-21B9-4A58-AFC6-1E1EC3A6248C}" type="parTrans" cxnId="{3F68722E-F4D5-4F91-B3B4-121561AA79A5}">
      <dgm:prSet/>
      <dgm:spPr/>
      <dgm:t>
        <a:bodyPr/>
        <a:lstStyle/>
        <a:p>
          <a:endParaRPr lang="en-US"/>
        </a:p>
      </dgm:t>
    </dgm:pt>
    <dgm:pt modelId="{09F0419B-568D-4036-B5C5-9697DB5FBDDA}" type="sibTrans" cxnId="{3F68722E-F4D5-4F91-B3B4-121561AA79A5}">
      <dgm:prSet/>
      <dgm:spPr>
        <a:xfrm rot="19440000">
          <a:off x="2030414" y="777968"/>
          <a:ext cx="265493" cy="337686"/>
        </a:xfrm>
        <a:solidFill>
          <a:srgbClr val="7030A0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827409E-A2E4-48D5-9E2D-EC86457DB591}" type="pres">
      <dgm:prSet presAssocID="{225F81C6-3D78-4FD6-B7D9-0845E73A1D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C2B06-7833-49DE-8B49-A67F0D2568BC}" type="pres">
      <dgm:prSet presAssocID="{C09E670C-3028-4943-A097-BB440280C7EF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F7AC32B-DF53-45D0-BB9D-F0A444DCC3D5}" type="pres">
      <dgm:prSet presAssocID="{5C780B99-3F7F-43FE-9539-D23728599535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CED626-DF18-42C8-BD90-EF4A1C28475F}" type="pres">
      <dgm:prSet presAssocID="{5C780B99-3F7F-43FE-9539-D2372859953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D2CA9E-F040-42F3-BB36-0732A9310D23}" type="pres">
      <dgm:prSet presAssocID="{54B4FC5E-9832-4A11-95D3-532E9C123E37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E07E3C0-9741-440B-ADB9-ABDB1223284C}" type="pres">
      <dgm:prSet presAssocID="{4A03022F-39D9-48B3-B84C-D76BC82CEB32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5E8A7E1-94DB-4C16-88D4-6085B4BBEE24}" type="pres">
      <dgm:prSet presAssocID="{4A03022F-39D9-48B3-B84C-D76BC82CEB3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EB3B9F-5BB7-442C-B583-D0DA0C95198B}" type="pres">
      <dgm:prSet presAssocID="{7E60A432-6657-4C2A-85E1-9BA0374D81B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6A8170-105A-4176-BC44-6D3D0A7AD267}" type="pres">
      <dgm:prSet presAssocID="{96FA3708-435F-487A-B786-DE93350ADB14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DD27A97-6B66-4552-B36D-D84771464CAD}" type="pres">
      <dgm:prSet presAssocID="{96FA3708-435F-487A-B786-DE93350ADB1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A9DE667-7AAA-4A41-A1B3-357009EEAF11}" type="pres">
      <dgm:prSet presAssocID="{B7A16822-12BE-4692-86F1-DFECC6E76958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115F1F9-9DFD-4333-A8A0-53A2074E4B5A}" type="pres">
      <dgm:prSet presAssocID="{335919F8-5A2E-4214-857D-BB926CCF3242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F67F6B6-4C1D-4E66-AB8F-524D86E1B66E}" type="pres">
      <dgm:prSet presAssocID="{335919F8-5A2E-4214-857D-BB926CCF32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A4D2E0-31EE-4BF0-9B6C-66E3540A2A69}" type="pres">
      <dgm:prSet presAssocID="{D1327BE7-D73E-43A4-970B-AE3A3360977C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2ED94F1-6E43-4BB3-A2DF-A88CA04BEB02}" type="pres">
      <dgm:prSet presAssocID="{09F0419B-568D-4036-B5C5-9697DB5FBDDA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5DECD2-A5FD-4F65-871A-599AA57CC73A}" type="pres">
      <dgm:prSet presAssocID="{09F0419B-568D-4036-B5C5-9697DB5FBDD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554E981-BB73-479A-9CD4-4292B4CC16B3}" type="presOf" srcId="{335919F8-5A2E-4214-857D-BB926CCF3242}" destId="{3115F1F9-9DFD-4333-A8A0-53A2074E4B5A}" srcOrd="0" destOrd="0" presId="urn:microsoft.com/office/officeart/2005/8/layout/cycle2"/>
    <dgm:cxn modelId="{E2AA5FF7-3E8A-4463-BA13-343DBDE5C921}" type="presOf" srcId="{225F81C6-3D78-4FD6-B7D9-0845E73A1D9A}" destId="{2827409E-A2E4-48D5-9E2D-EC86457DB591}" srcOrd="0" destOrd="0" presId="urn:microsoft.com/office/officeart/2005/8/layout/cycle2"/>
    <dgm:cxn modelId="{A9F66F7D-D840-44E5-BDAA-F1C493E185A7}" type="presOf" srcId="{09F0419B-568D-4036-B5C5-9697DB5FBDDA}" destId="{52ED94F1-6E43-4BB3-A2DF-A88CA04BEB02}" srcOrd="0" destOrd="0" presId="urn:microsoft.com/office/officeart/2005/8/layout/cycle2"/>
    <dgm:cxn modelId="{E478C950-D54F-4CF9-870F-252CD95C25FB}" type="presOf" srcId="{B7A16822-12BE-4692-86F1-DFECC6E76958}" destId="{CA9DE667-7AAA-4A41-A1B3-357009EEAF11}" srcOrd="0" destOrd="0" presId="urn:microsoft.com/office/officeart/2005/8/layout/cycle2"/>
    <dgm:cxn modelId="{6B72867A-C4CB-48A2-AA0C-5E178696F889}" type="presOf" srcId="{96FA3708-435F-487A-B786-DE93350ADB14}" destId="{196A8170-105A-4176-BC44-6D3D0A7AD267}" srcOrd="0" destOrd="0" presId="urn:microsoft.com/office/officeart/2005/8/layout/cycle2"/>
    <dgm:cxn modelId="{6E8FE761-D331-4A9B-A5D4-4405666301ED}" srcId="{225F81C6-3D78-4FD6-B7D9-0845E73A1D9A}" destId="{B7A16822-12BE-4692-86F1-DFECC6E76958}" srcOrd="3" destOrd="0" parTransId="{C1A175C7-30ED-4E2E-981A-2136C26401D2}" sibTransId="{335919F8-5A2E-4214-857D-BB926CCF3242}"/>
    <dgm:cxn modelId="{838E782F-06D3-4BD0-B6FA-4251C620819C}" srcId="{225F81C6-3D78-4FD6-B7D9-0845E73A1D9A}" destId="{C09E670C-3028-4943-A097-BB440280C7EF}" srcOrd="0" destOrd="0" parTransId="{FA4E87D8-04AE-4EBE-89EA-0401CF2D8D23}" sibTransId="{5C780B99-3F7F-43FE-9539-D23728599535}"/>
    <dgm:cxn modelId="{6E5B77A8-BEF3-4E12-98B2-5D1B1A8CC917}" srcId="{225F81C6-3D78-4FD6-B7D9-0845E73A1D9A}" destId="{54B4FC5E-9832-4A11-95D3-532E9C123E37}" srcOrd="1" destOrd="0" parTransId="{EEF551DE-CDAF-498C-AE96-D5CBDEFD7A69}" sibTransId="{4A03022F-39D9-48B3-B84C-D76BC82CEB32}"/>
    <dgm:cxn modelId="{AE8ED0E2-6E66-40B5-B164-1D760C6C2078}" type="presOf" srcId="{54B4FC5E-9832-4A11-95D3-532E9C123E37}" destId="{DFD2CA9E-F040-42F3-BB36-0732A9310D23}" srcOrd="0" destOrd="0" presId="urn:microsoft.com/office/officeart/2005/8/layout/cycle2"/>
    <dgm:cxn modelId="{3E521EFD-2C4B-4AE8-9522-ECD0494D4B95}" type="presOf" srcId="{4A03022F-39D9-48B3-B84C-D76BC82CEB32}" destId="{DE07E3C0-9741-440B-ADB9-ABDB1223284C}" srcOrd="0" destOrd="0" presId="urn:microsoft.com/office/officeart/2005/8/layout/cycle2"/>
    <dgm:cxn modelId="{0369D83F-1CAF-4920-9AD5-78F26E56FC57}" type="presOf" srcId="{7E60A432-6657-4C2A-85E1-9BA0374D81B9}" destId="{6CEB3B9F-5BB7-442C-B583-D0DA0C95198B}" srcOrd="0" destOrd="0" presId="urn:microsoft.com/office/officeart/2005/8/layout/cycle2"/>
    <dgm:cxn modelId="{DBBFD23C-8978-4E52-88B3-9535EEE83B46}" type="presOf" srcId="{5C780B99-3F7F-43FE-9539-D23728599535}" destId="{2F7AC32B-DF53-45D0-BB9D-F0A444DCC3D5}" srcOrd="0" destOrd="0" presId="urn:microsoft.com/office/officeart/2005/8/layout/cycle2"/>
    <dgm:cxn modelId="{857B41D6-44A3-4644-8E9A-35B10BE31D5A}" type="presOf" srcId="{335919F8-5A2E-4214-857D-BB926CCF3242}" destId="{5F67F6B6-4C1D-4E66-AB8F-524D86E1B66E}" srcOrd="1" destOrd="0" presId="urn:microsoft.com/office/officeart/2005/8/layout/cycle2"/>
    <dgm:cxn modelId="{666D0F34-E8FF-4360-A2D5-A195D58701BE}" type="presOf" srcId="{5C780B99-3F7F-43FE-9539-D23728599535}" destId="{55CED626-DF18-42C8-BD90-EF4A1C28475F}" srcOrd="1" destOrd="0" presId="urn:microsoft.com/office/officeart/2005/8/layout/cycle2"/>
    <dgm:cxn modelId="{338F95A3-941B-4321-9E8A-35A12D9FC381}" type="presOf" srcId="{09F0419B-568D-4036-B5C5-9697DB5FBDDA}" destId="{265DECD2-A5FD-4F65-871A-599AA57CC73A}" srcOrd="1" destOrd="0" presId="urn:microsoft.com/office/officeart/2005/8/layout/cycle2"/>
    <dgm:cxn modelId="{3F68722E-F4D5-4F91-B3B4-121561AA79A5}" srcId="{225F81C6-3D78-4FD6-B7D9-0845E73A1D9A}" destId="{D1327BE7-D73E-43A4-970B-AE3A3360977C}" srcOrd="4" destOrd="0" parTransId="{8966F321-21B9-4A58-AFC6-1E1EC3A6248C}" sibTransId="{09F0419B-568D-4036-B5C5-9697DB5FBDDA}"/>
    <dgm:cxn modelId="{DCEE054B-5D53-4B92-87FA-7E6924B991A7}" type="presOf" srcId="{C09E670C-3028-4943-A097-BB440280C7EF}" destId="{152C2B06-7833-49DE-8B49-A67F0D2568BC}" srcOrd="0" destOrd="0" presId="urn:microsoft.com/office/officeart/2005/8/layout/cycle2"/>
    <dgm:cxn modelId="{FC71AFE9-AAE2-4457-9337-AF3E9A78CA6A}" type="presOf" srcId="{4A03022F-39D9-48B3-B84C-D76BC82CEB32}" destId="{05E8A7E1-94DB-4C16-88D4-6085B4BBEE24}" srcOrd="1" destOrd="0" presId="urn:microsoft.com/office/officeart/2005/8/layout/cycle2"/>
    <dgm:cxn modelId="{61543D80-9EA0-40E4-9AC9-157CF8AA3F19}" type="presOf" srcId="{96FA3708-435F-487A-B786-DE93350ADB14}" destId="{3DD27A97-6B66-4552-B36D-D84771464CAD}" srcOrd="1" destOrd="0" presId="urn:microsoft.com/office/officeart/2005/8/layout/cycle2"/>
    <dgm:cxn modelId="{DF4A24B5-B0B0-45EE-88AA-0A7B4E5A401F}" srcId="{225F81C6-3D78-4FD6-B7D9-0845E73A1D9A}" destId="{7E60A432-6657-4C2A-85E1-9BA0374D81B9}" srcOrd="2" destOrd="0" parTransId="{9EE22EA6-C3E7-453B-A9C1-0C3F51C57C8E}" sibTransId="{96FA3708-435F-487A-B786-DE93350ADB14}"/>
    <dgm:cxn modelId="{428A61FD-3119-4284-975A-CE433FAF18A9}" type="presOf" srcId="{D1327BE7-D73E-43A4-970B-AE3A3360977C}" destId="{30A4D2E0-31EE-4BF0-9B6C-66E3540A2A69}" srcOrd="0" destOrd="0" presId="urn:microsoft.com/office/officeart/2005/8/layout/cycle2"/>
    <dgm:cxn modelId="{09E1BDE2-CCE4-4B32-A5FC-F90C79895A25}" type="presParOf" srcId="{2827409E-A2E4-48D5-9E2D-EC86457DB591}" destId="{152C2B06-7833-49DE-8B49-A67F0D2568BC}" srcOrd="0" destOrd="0" presId="urn:microsoft.com/office/officeart/2005/8/layout/cycle2"/>
    <dgm:cxn modelId="{21EA9DC1-3904-4ECC-B428-61CFE210AF74}" type="presParOf" srcId="{2827409E-A2E4-48D5-9E2D-EC86457DB591}" destId="{2F7AC32B-DF53-45D0-BB9D-F0A444DCC3D5}" srcOrd="1" destOrd="0" presId="urn:microsoft.com/office/officeart/2005/8/layout/cycle2"/>
    <dgm:cxn modelId="{B99B7FBF-66D4-474A-8D8E-AAEE69BE7714}" type="presParOf" srcId="{2F7AC32B-DF53-45D0-BB9D-F0A444DCC3D5}" destId="{55CED626-DF18-42C8-BD90-EF4A1C28475F}" srcOrd="0" destOrd="0" presId="urn:microsoft.com/office/officeart/2005/8/layout/cycle2"/>
    <dgm:cxn modelId="{BA986308-7BB5-4B4A-9778-5A27B5EAE24A}" type="presParOf" srcId="{2827409E-A2E4-48D5-9E2D-EC86457DB591}" destId="{DFD2CA9E-F040-42F3-BB36-0732A9310D23}" srcOrd="2" destOrd="0" presId="urn:microsoft.com/office/officeart/2005/8/layout/cycle2"/>
    <dgm:cxn modelId="{C55F5603-427F-4979-BFA7-D2D238D9E4DB}" type="presParOf" srcId="{2827409E-A2E4-48D5-9E2D-EC86457DB591}" destId="{DE07E3C0-9741-440B-ADB9-ABDB1223284C}" srcOrd="3" destOrd="0" presId="urn:microsoft.com/office/officeart/2005/8/layout/cycle2"/>
    <dgm:cxn modelId="{EC98BDCA-A0FC-4E6F-B62A-F795D6F7DADB}" type="presParOf" srcId="{DE07E3C0-9741-440B-ADB9-ABDB1223284C}" destId="{05E8A7E1-94DB-4C16-88D4-6085B4BBEE24}" srcOrd="0" destOrd="0" presId="urn:microsoft.com/office/officeart/2005/8/layout/cycle2"/>
    <dgm:cxn modelId="{CC096CE4-B067-4299-B2AC-53AAFACC241D}" type="presParOf" srcId="{2827409E-A2E4-48D5-9E2D-EC86457DB591}" destId="{6CEB3B9F-5BB7-442C-B583-D0DA0C95198B}" srcOrd="4" destOrd="0" presId="urn:microsoft.com/office/officeart/2005/8/layout/cycle2"/>
    <dgm:cxn modelId="{67FC56CA-ED6D-4090-87EE-7031C597C43B}" type="presParOf" srcId="{2827409E-A2E4-48D5-9E2D-EC86457DB591}" destId="{196A8170-105A-4176-BC44-6D3D0A7AD267}" srcOrd="5" destOrd="0" presId="urn:microsoft.com/office/officeart/2005/8/layout/cycle2"/>
    <dgm:cxn modelId="{4648B55C-13AC-4893-8B8E-C70FC8D35695}" type="presParOf" srcId="{196A8170-105A-4176-BC44-6D3D0A7AD267}" destId="{3DD27A97-6B66-4552-B36D-D84771464CAD}" srcOrd="0" destOrd="0" presId="urn:microsoft.com/office/officeart/2005/8/layout/cycle2"/>
    <dgm:cxn modelId="{409EDE13-316B-49EC-AC95-6263BB33D521}" type="presParOf" srcId="{2827409E-A2E4-48D5-9E2D-EC86457DB591}" destId="{CA9DE667-7AAA-4A41-A1B3-357009EEAF11}" srcOrd="6" destOrd="0" presId="urn:microsoft.com/office/officeart/2005/8/layout/cycle2"/>
    <dgm:cxn modelId="{5A5925D6-F5CD-4B82-AB74-6D06CDEDBF71}" type="presParOf" srcId="{2827409E-A2E4-48D5-9E2D-EC86457DB591}" destId="{3115F1F9-9DFD-4333-A8A0-53A2074E4B5A}" srcOrd="7" destOrd="0" presId="urn:microsoft.com/office/officeart/2005/8/layout/cycle2"/>
    <dgm:cxn modelId="{1AFAEA60-207F-4EB2-8D49-110D1E4457C0}" type="presParOf" srcId="{3115F1F9-9DFD-4333-A8A0-53A2074E4B5A}" destId="{5F67F6B6-4C1D-4E66-AB8F-524D86E1B66E}" srcOrd="0" destOrd="0" presId="urn:microsoft.com/office/officeart/2005/8/layout/cycle2"/>
    <dgm:cxn modelId="{ED720FB9-D784-4D74-8710-7B210B768EFE}" type="presParOf" srcId="{2827409E-A2E4-48D5-9E2D-EC86457DB591}" destId="{30A4D2E0-31EE-4BF0-9B6C-66E3540A2A69}" srcOrd="8" destOrd="0" presId="urn:microsoft.com/office/officeart/2005/8/layout/cycle2"/>
    <dgm:cxn modelId="{BDD39E1E-1C72-47B0-9598-574E5963E7AA}" type="presParOf" srcId="{2827409E-A2E4-48D5-9E2D-EC86457DB591}" destId="{52ED94F1-6E43-4BB3-A2DF-A88CA04BEB02}" srcOrd="9" destOrd="0" presId="urn:microsoft.com/office/officeart/2005/8/layout/cycle2"/>
    <dgm:cxn modelId="{0E822FB7-0B52-45AF-B336-1A7D4590DD45}" type="presParOf" srcId="{52ED94F1-6E43-4BB3-A2DF-A88CA04BEB02}" destId="{265DECD2-A5FD-4F65-871A-599AA57CC7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2B06-7833-49DE-8B49-A67F0D2568BC}">
      <dsp:nvSpPr>
        <dsp:cNvPr id="0" name=""/>
        <dsp:cNvSpPr/>
      </dsp:nvSpPr>
      <dsp:spPr>
        <a:xfrm>
          <a:off x="2276325" y="843"/>
          <a:ext cx="1000553" cy="100055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Evaluate</a:t>
          </a:r>
          <a:endParaRPr lang="en-US" sz="12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422853" y="147371"/>
        <a:ext cx="707497" cy="707497"/>
      </dsp:txXfrm>
    </dsp:sp>
    <dsp:sp modelId="{2F7AC32B-DF53-45D0-BB9D-F0A444DCC3D5}">
      <dsp:nvSpPr>
        <dsp:cNvPr id="0" name=""/>
        <dsp:cNvSpPr/>
      </dsp:nvSpPr>
      <dsp:spPr>
        <a:xfrm rot="2160000">
          <a:off x="3245139" y="769135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252745" y="813264"/>
        <a:ext cx="185845" cy="202612"/>
      </dsp:txXfrm>
    </dsp:sp>
    <dsp:sp modelId="{DFD2CA9E-F040-42F3-BB36-0732A9310D23}">
      <dsp:nvSpPr>
        <dsp:cNvPr id="0" name=""/>
        <dsp:cNvSpPr/>
      </dsp:nvSpPr>
      <dsp:spPr>
        <a:xfrm>
          <a:off x="3491051" y="883393"/>
          <a:ext cx="1000553" cy="1000553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Goal Setting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37579" y="1029921"/>
        <a:ext cx="707497" cy="707497"/>
      </dsp:txXfrm>
    </dsp:sp>
    <dsp:sp modelId="{DE07E3C0-9741-440B-ADB9-ABDB1223284C}">
      <dsp:nvSpPr>
        <dsp:cNvPr id="0" name=""/>
        <dsp:cNvSpPr/>
      </dsp:nvSpPr>
      <dsp:spPr>
        <a:xfrm rot="6480000">
          <a:off x="3628911" y="192167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681041" y="1951340"/>
        <a:ext cx="185845" cy="202612"/>
      </dsp:txXfrm>
    </dsp:sp>
    <dsp:sp modelId="{6CEB3B9F-5BB7-442C-B583-D0DA0C95198B}">
      <dsp:nvSpPr>
        <dsp:cNvPr id="0" name=""/>
        <dsp:cNvSpPr/>
      </dsp:nvSpPr>
      <dsp:spPr>
        <a:xfrm>
          <a:off x="3027067" y="2311389"/>
          <a:ext cx="1000553" cy="10005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173595" y="2457917"/>
        <a:ext cx="707497" cy="707497"/>
      </dsp:txXfrm>
    </dsp:sp>
    <dsp:sp modelId="{196A8170-105A-4176-BC44-6D3D0A7AD267}">
      <dsp:nvSpPr>
        <dsp:cNvPr id="0" name=""/>
        <dsp:cNvSpPr/>
      </dsp:nvSpPr>
      <dsp:spPr>
        <a:xfrm rot="10800000">
          <a:off x="2651369" y="2642822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2731017" y="2710359"/>
        <a:ext cx="185845" cy="202612"/>
      </dsp:txXfrm>
    </dsp:sp>
    <dsp:sp modelId="{CA9DE667-7AAA-4A41-A1B3-357009EEAF11}">
      <dsp:nvSpPr>
        <dsp:cNvPr id="0" name=""/>
        <dsp:cNvSpPr/>
      </dsp:nvSpPr>
      <dsp:spPr>
        <a:xfrm>
          <a:off x="1525584" y="2311389"/>
          <a:ext cx="1000553" cy="1000553"/>
        </a:xfrm>
        <a:prstGeom prst="ellipse">
          <a:avLst/>
        </a:prstGeom>
        <a:solidFill>
          <a:srgbClr val="2D2DB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Execute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672112" y="2457917"/>
        <a:ext cx="707497" cy="707497"/>
      </dsp:txXfrm>
    </dsp:sp>
    <dsp:sp modelId="{3115F1F9-9DFD-4333-A8A0-53A2074E4B5A}">
      <dsp:nvSpPr>
        <dsp:cNvPr id="0" name=""/>
        <dsp:cNvSpPr/>
      </dsp:nvSpPr>
      <dsp:spPr>
        <a:xfrm rot="15120000">
          <a:off x="1663444" y="1935970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715574" y="2041382"/>
        <a:ext cx="185845" cy="202612"/>
      </dsp:txXfrm>
    </dsp:sp>
    <dsp:sp modelId="{30A4D2E0-31EE-4BF0-9B6C-66E3540A2A69}">
      <dsp:nvSpPr>
        <dsp:cNvPr id="0" name=""/>
        <dsp:cNvSpPr/>
      </dsp:nvSpPr>
      <dsp:spPr>
        <a:xfrm>
          <a:off x="1061600" y="883393"/>
          <a:ext cx="1000553" cy="1000553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Measure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08128" y="1029921"/>
        <a:ext cx="707497" cy="707497"/>
      </dsp:txXfrm>
    </dsp:sp>
    <dsp:sp modelId="{52ED94F1-6E43-4BB3-A2DF-A88CA04BEB02}">
      <dsp:nvSpPr>
        <dsp:cNvPr id="0" name=""/>
        <dsp:cNvSpPr/>
      </dsp:nvSpPr>
      <dsp:spPr>
        <a:xfrm rot="19440000">
          <a:off x="2030414" y="77796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38020" y="868913"/>
        <a:ext cx="185845" cy="202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2B06-7833-49DE-8B49-A67F0D2568BC}">
      <dsp:nvSpPr>
        <dsp:cNvPr id="0" name=""/>
        <dsp:cNvSpPr/>
      </dsp:nvSpPr>
      <dsp:spPr>
        <a:xfrm>
          <a:off x="2276325" y="843"/>
          <a:ext cx="1000553" cy="100055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Evaluate</a:t>
          </a:r>
          <a:endParaRPr lang="en-US" sz="12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422853" y="147371"/>
        <a:ext cx="707497" cy="707497"/>
      </dsp:txXfrm>
    </dsp:sp>
    <dsp:sp modelId="{2F7AC32B-DF53-45D0-BB9D-F0A444DCC3D5}">
      <dsp:nvSpPr>
        <dsp:cNvPr id="0" name=""/>
        <dsp:cNvSpPr/>
      </dsp:nvSpPr>
      <dsp:spPr>
        <a:xfrm rot="2160000">
          <a:off x="3245139" y="769135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252745" y="813264"/>
        <a:ext cx="185845" cy="202612"/>
      </dsp:txXfrm>
    </dsp:sp>
    <dsp:sp modelId="{DFD2CA9E-F040-42F3-BB36-0732A9310D23}">
      <dsp:nvSpPr>
        <dsp:cNvPr id="0" name=""/>
        <dsp:cNvSpPr/>
      </dsp:nvSpPr>
      <dsp:spPr>
        <a:xfrm>
          <a:off x="3491051" y="883393"/>
          <a:ext cx="1000553" cy="1000553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Goal Setting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37579" y="1029921"/>
        <a:ext cx="707497" cy="707497"/>
      </dsp:txXfrm>
    </dsp:sp>
    <dsp:sp modelId="{DE07E3C0-9741-440B-ADB9-ABDB1223284C}">
      <dsp:nvSpPr>
        <dsp:cNvPr id="0" name=""/>
        <dsp:cNvSpPr/>
      </dsp:nvSpPr>
      <dsp:spPr>
        <a:xfrm rot="6480000">
          <a:off x="3628911" y="192167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681041" y="1951340"/>
        <a:ext cx="185845" cy="202612"/>
      </dsp:txXfrm>
    </dsp:sp>
    <dsp:sp modelId="{6CEB3B9F-5BB7-442C-B583-D0DA0C95198B}">
      <dsp:nvSpPr>
        <dsp:cNvPr id="0" name=""/>
        <dsp:cNvSpPr/>
      </dsp:nvSpPr>
      <dsp:spPr>
        <a:xfrm>
          <a:off x="3027067" y="2311389"/>
          <a:ext cx="1000553" cy="10005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173595" y="2457917"/>
        <a:ext cx="707497" cy="707497"/>
      </dsp:txXfrm>
    </dsp:sp>
    <dsp:sp modelId="{196A8170-105A-4176-BC44-6D3D0A7AD267}">
      <dsp:nvSpPr>
        <dsp:cNvPr id="0" name=""/>
        <dsp:cNvSpPr/>
      </dsp:nvSpPr>
      <dsp:spPr>
        <a:xfrm rot="10800000">
          <a:off x="2651369" y="2642822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2731017" y="2710359"/>
        <a:ext cx="185845" cy="202612"/>
      </dsp:txXfrm>
    </dsp:sp>
    <dsp:sp modelId="{CA9DE667-7AAA-4A41-A1B3-357009EEAF11}">
      <dsp:nvSpPr>
        <dsp:cNvPr id="0" name=""/>
        <dsp:cNvSpPr/>
      </dsp:nvSpPr>
      <dsp:spPr>
        <a:xfrm>
          <a:off x="1525584" y="2311389"/>
          <a:ext cx="1000553" cy="1000553"/>
        </a:xfrm>
        <a:prstGeom prst="ellipse">
          <a:avLst/>
        </a:prstGeom>
        <a:solidFill>
          <a:srgbClr val="2D2DB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Execute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672112" y="2457917"/>
        <a:ext cx="707497" cy="707497"/>
      </dsp:txXfrm>
    </dsp:sp>
    <dsp:sp modelId="{3115F1F9-9DFD-4333-A8A0-53A2074E4B5A}">
      <dsp:nvSpPr>
        <dsp:cNvPr id="0" name=""/>
        <dsp:cNvSpPr/>
      </dsp:nvSpPr>
      <dsp:spPr>
        <a:xfrm rot="15120000">
          <a:off x="1663444" y="1935970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715574" y="2041382"/>
        <a:ext cx="185845" cy="202612"/>
      </dsp:txXfrm>
    </dsp:sp>
    <dsp:sp modelId="{30A4D2E0-31EE-4BF0-9B6C-66E3540A2A69}">
      <dsp:nvSpPr>
        <dsp:cNvPr id="0" name=""/>
        <dsp:cNvSpPr/>
      </dsp:nvSpPr>
      <dsp:spPr>
        <a:xfrm>
          <a:off x="1061600" y="883393"/>
          <a:ext cx="1000553" cy="1000553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Measure</a:t>
          </a:r>
          <a:endParaRPr lang="en-US" sz="13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08128" y="1029921"/>
        <a:ext cx="707497" cy="707497"/>
      </dsp:txXfrm>
    </dsp:sp>
    <dsp:sp modelId="{52ED94F1-6E43-4BB3-A2DF-A88CA04BEB02}">
      <dsp:nvSpPr>
        <dsp:cNvPr id="0" name=""/>
        <dsp:cNvSpPr/>
      </dsp:nvSpPr>
      <dsp:spPr>
        <a:xfrm rot="19440000">
          <a:off x="2030414" y="777968"/>
          <a:ext cx="265493" cy="33768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38020" y="868913"/>
        <a:ext cx="185845" cy="20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t" anchorCtr="0" compatLnSpc="1">
            <a:prstTxWarp prst="textNoShape">
              <a:avLst/>
            </a:prstTxWarp>
          </a:bodyPr>
          <a:lstStyle>
            <a:lvl1pPr defTabSz="91744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t" anchorCtr="0" compatLnSpc="1">
            <a:prstTxWarp prst="textNoShape">
              <a:avLst/>
            </a:prstTxWarp>
          </a:bodyPr>
          <a:lstStyle>
            <a:lvl1pPr algn="r" defTabSz="91744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b" anchorCtr="0" compatLnSpc="1">
            <a:prstTxWarp prst="textNoShape">
              <a:avLst/>
            </a:prstTxWarp>
          </a:bodyPr>
          <a:lstStyle>
            <a:lvl1pPr defTabSz="91744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4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b" anchorCtr="0" compatLnSpc="1">
            <a:prstTxWarp prst="textNoShape">
              <a:avLst/>
            </a:prstTxWarp>
          </a:bodyPr>
          <a:lstStyle>
            <a:lvl1pPr algn="r" defTabSz="91744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EA582C26-03B2-485D-B83B-4196A92392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452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t" anchorCtr="0" compatLnSpc="1">
            <a:prstTxWarp prst="textNoShape">
              <a:avLst/>
            </a:prstTxWarp>
          </a:bodyPr>
          <a:lstStyle>
            <a:lvl1pPr defTabSz="917448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2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t" anchorCtr="0" compatLnSpc="1">
            <a:prstTxWarp prst="textNoShape">
              <a:avLst/>
            </a:prstTxWarp>
          </a:bodyPr>
          <a:lstStyle>
            <a:lvl1pPr algn="r" defTabSz="917448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692150"/>
            <a:ext cx="6162675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7"/>
            <a:ext cx="51403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55077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b" anchorCtr="0" compatLnSpc="1">
            <a:prstTxWarp prst="textNoShape">
              <a:avLst/>
            </a:prstTxWarp>
          </a:bodyPr>
          <a:lstStyle>
            <a:lvl1pPr defTabSz="917448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55077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5" tIns="45829" rIns="91655" bIns="45829" numCol="1" anchor="b" anchorCtr="0" compatLnSpc="1">
            <a:prstTxWarp prst="textNoShape">
              <a:avLst/>
            </a:prstTxWarp>
          </a:bodyPr>
          <a:lstStyle>
            <a:lvl1pPr algn="r" defTabSz="917448">
              <a:defRPr sz="1200" b="0"/>
            </a:lvl1pPr>
          </a:lstStyle>
          <a:p>
            <a:pPr>
              <a:defRPr/>
            </a:pPr>
            <a:fld id="{26893AEF-56BD-4671-AB2F-3428C6CC9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4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FDB-4318-4DD4-A3EF-8E83B9DF9B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7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B915-D4CE-489E-BD8D-767C37626B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04800"/>
            <a:ext cx="2667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797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9CF5-BED6-451D-BBE6-02E96AE071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09600" y="1752600"/>
            <a:ext cx="11379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Picture 1027" descr="NRECA_short_4-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2588" y="5856287"/>
              <a:ext cx="209164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72540"/>
            <a:ext cx="10363200" cy="10526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59079"/>
            <a:ext cx="8534400" cy="7797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5599-0E4F-4438-8211-A589D113D5F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3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FDB-4318-4DD4-A3EF-8E83B9DF9B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3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NO Bottom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op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411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5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2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ttom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FDB-4318-4DD4-A3EF-8E83B9DF9B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7013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09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610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790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04800"/>
            <a:ext cx="2667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797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0574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7249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D77A-195D-4849-AABF-82954EC72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600200"/>
            <a:ext cx="462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F1EA-6A45-439E-99AA-85AD1ED51B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53A0-4081-4F17-A02A-CB87A9BF1B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8D60-67D6-44DD-BEEA-6FF3D10BA7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9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D4A8-C13A-4846-BDDA-52116D8F38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2E2A-1280-4F43-B5F4-9368DAE30D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A496-E22A-4427-9A1B-8A34A58DC3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8" descr="Top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"/>
            <a:ext cx="1219411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66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1609" y="1472604"/>
            <a:ext cx="10802679" cy="45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bg1"/>
                </a:solidFill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6685D5F-3AE4-4D15-AAC5-56226A6E3D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9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94" r:id="rId12"/>
    <p:sldLayoutId id="214748414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-BoldMT" pitchFamily="-6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 sz="2400">
          <a:solidFill>
            <a:schemeClr val="tx1"/>
          </a:solidFill>
          <a:latin typeface="Arial" pitchFamily="-6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2000">
          <a:solidFill>
            <a:schemeClr val="tx1"/>
          </a:solidFill>
          <a:latin typeface="Arial" pitchFamily="-60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>
          <a:solidFill>
            <a:schemeClr val="tx1"/>
          </a:solidFill>
          <a:latin typeface="Arial" pitchFamily="-60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1600">
          <a:solidFill>
            <a:schemeClr val="tx1"/>
          </a:solidFill>
          <a:latin typeface="Arial" pitchFamily="-60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Arial" pitchFamily="-60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8" descr="Top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"/>
            <a:ext cx="1219411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66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1609" y="1472604"/>
            <a:ext cx="10802679" cy="45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bg1"/>
                </a:solidFill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6685D5F-3AE4-4D15-AAC5-56226A6E3D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-BoldMT" pitchFamily="-6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-BoldMT" pitchFamily="-60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Grande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 sz="2400">
          <a:solidFill>
            <a:schemeClr val="tx1"/>
          </a:solidFill>
          <a:latin typeface="Arial" pitchFamily="-6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2000">
          <a:solidFill>
            <a:schemeClr val="tx1"/>
          </a:solidFill>
          <a:latin typeface="Arial" pitchFamily="-60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•"/>
        <a:defRPr>
          <a:solidFill>
            <a:schemeClr val="tx1"/>
          </a:solidFill>
          <a:latin typeface="Arial" pitchFamily="-60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–"/>
        <a:defRPr sz="1600">
          <a:solidFill>
            <a:schemeClr val="tx1"/>
          </a:solidFill>
          <a:latin typeface="Arial" pitchFamily="-60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Arial" pitchFamily="-60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673A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Florida E</a:t>
            </a:r>
            <a:r>
              <a:rPr lang="en-US" dirty="0" smtClean="0"/>
              <a:t>ngineers</a:t>
            </a:r>
            <a:r>
              <a:rPr lang="en-US" dirty="0" smtClean="0"/>
              <a:t> </a:t>
            </a:r>
            <a:r>
              <a:rPr lang="en-US" dirty="0" smtClean="0"/>
              <a:t>Conference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6</a:t>
            </a:r>
            <a:r>
              <a:rPr lang="en-US" b="1" dirty="0" smtClean="0"/>
              <a:t>.6.2016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01" y="1402254"/>
            <a:ext cx="6097180" cy="5132552"/>
          </a:xfrm>
        </p:spPr>
      </p:pic>
    </p:spTree>
    <p:extLst>
      <p:ext uri="{BB962C8B-B14F-4D97-AF65-F5344CB8AC3E}">
        <p14:creationId xmlns:p14="http://schemas.microsoft.com/office/powerpoint/2010/main" val="6626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Platform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55" y="1219909"/>
            <a:ext cx="7829550" cy="42005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38555" y="5420434"/>
            <a:ext cx="7829550" cy="3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SAIDI trending up over time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238555" y="5966020"/>
            <a:ext cx="7829550" cy="5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an example of a SAIDI score that is trending up over time.  Note the removal of Major Event Days reveals the operational efficiency trend that would be hidden in the data.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Platform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38555" y="5420434"/>
            <a:ext cx="7829550" cy="3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Typical SAIDI trending over time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55" y="1248484"/>
            <a:ext cx="77247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3570684"/>
              </p:ext>
            </p:extLst>
          </p:nvPr>
        </p:nvGraphicFramePr>
        <p:xfrm>
          <a:off x="3289303" y="1414253"/>
          <a:ext cx="5553205" cy="331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0670" y="5275466"/>
            <a:ext cx="732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000000"/>
                </a:solidFill>
                <a:latin typeface="Arial"/>
              </a:rPr>
              <a:t>Typical product quality lifecycle</a:t>
            </a:r>
            <a:endParaRPr lang="en-US" sz="2000" baseline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0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55" y="1219909"/>
            <a:ext cx="7829550" cy="420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687" y="5519057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 this the distribution reliability trend we want?</a:t>
            </a:r>
          </a:p>
          <a:p>
            <a:pPr algn="ctr"/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If not, what actions are we going to take?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Goals: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55" y="1219909"/>
            <a:ext cx="7829550" cy="420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070" y="5519057"/>
            <a:ext cx="536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our goal be?</a:t>
            </a:r>
          </a:p>
          <a:p>
            <a:pPr algn="ctr"/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we going to accomplish the goal?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plan:  Data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" y="1136173"/>
            <a:ext cx="10058400" cy="5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the plan: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93" y="2925763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03" y="2946909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5917" y="6051206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results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jat1\AppData\Local\Microsoft\Windows\Temporary Internet Files\Content.Outlook\9DB4LHA9\transformer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07" y="1387303"/>
            <a:ext cx="65425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Quality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850305"/>
              </p:ext>
            </p:extLst>
          </p:nvPr>
        </p:nvGraphicFramePr>
        <p:xfrm>
          <a:off x="3289303" y="1414253"/>
          <a:ext cx="5553205" cy="331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0670" y="5275466"/>
            <a:ext cx="732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000000"/>
                </a:solidFill>
                <a:latin typeface="Arial"/>
              </a:rPr>
              <a:t>Typical product quality lifecycle</a:t>
            </a:r>
            <a:endParaRPr lang="en-US" sz="2000" baseline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4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But Tony, I can’t get money for upgrades.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Develop a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Sell the plan to your CEO and 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Execute the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Measure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Report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Rinse and repeat.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Distribution Reliability Benchmarking</a:t>
            </a:r>
          </a:p>
          <a:p>
            <a:r>
              <a:rPr lang="en-US" sz="3200" dirty="0" smtClean="0"/>
              <a:t>Product/Distribution Quality Lifecycle</a:t>
            </a:r>
          </a:p>
          <a:p>
            <a:r>
              <a:rPr lang="en-US" sz="3200" dirty="0" smtClean="0"/>
              <a:t>How to get money for network </a:t>
            </a:r>
            <a:r>
              <a:rPr lang="en-US" sz="3200" smtClean="0"/>
              <a:t>reliability improvements.</a:t>
            </a:r>
            <a:endParaRPr lang="en-US" sz="3200" dirty="0" smtClean="0"/>
          </a:p>
          <a:p>
            <a:r>
              <a:rPr lang="en-US" sz="3200" dirty="0" smtClean="0"/>
              <a:t>System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6678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plan requires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76" y="2083185"/>
            <a:ext cx="1854436" cy="4598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Your plan should include nice pictures that help explain the plan.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206486"/>
            <a:ext cx="10059988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0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 Economic Analysis:  your Cooperative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3185"/>
            <a:ext cx="2132013" cy="4598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does your SAIDI score cost your Rural Electric Cooperative?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7931"/>
            <a:ext cx="10058400" cy="56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 Economic Analysis:  your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3185"/>
            <a:ext cx="2132013" cy="4598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does your SAIDI score cost your Members?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9956"/>
            <a:ext cx="10058400" cy="5539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609850" y="2366010"/>
            <a:ext cx="742950" cy="106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527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3185"/>
            <a:ext cx="2132013" cy="4598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Explain problem areas and set goals</a:t>
            </a:r>
          </a:p>
          <a:p>
            <a:pPr marL="0" indent="0">
              <a:buNone/>
            </a:pPr>
            <a:r>
              <a:rPr lang="en-US" sz="2000" b="1" dirty="0" smtClean="0"/>
              <a:t>Set both long term and short term goals.</a:t>
            </a:r>
          </a:p>
          <a:p>
            <a:pPr marL="0" indent="0">
              <a:buNone/>
            </a:pPr>
            <a:r>
              <a:rPr lang="en-US" sz="2000" b="1" dirty="0" smtClean="0"/>
              <a:t>Have a “road map” that explains how you intend to meet your goals.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9494"/>
            <a:ext cx="10058400" cy="1972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52" y="2892075"/>
            <a:ext cx="6187440" cy="3329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617470" y="2350770"/>
            <a:ext cx="1256482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08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Bundle up your nice pictures into a nice presentation.</a:t>
            </a:r>
          </a:p>
          <a:p>
            <a:r>
              <a:rPr lang="en-US" dirty="0" smtClean="0"/>
              <a:t>Keep the written narrative short.</a:t>
            </a:r>
          </a:p>
          <a:p>
            <a:r>
              <a:rPr lang="en-US" dirty="0" smtClean="0"/>
              <a:t>Develop a printed “package” with your analysis of the current situation, long term goals, short term goals and costs of the status quo.</a:t>
            </a:r>
          </a:p>
          <a:p>
            <a:r>
              <a:rPr lang="en-US" dirty="0" smtClean="0"/>
              <a:t>Depending on your Cooperative, emphasize either the costs of your </a:t>
            </a:r>
            <a:r>
              <a:rPr lang="en-US" smtClean="0"/>
              <a:t>SAIDI score to </a:t>
            </a:r>
            <a:r>
              <a:rPr lang="en-US" dirty="0" smtClean="0"/>
              <a:t>your REC or to your Members.</a:t>
            </a:r>
          </a:p>
          <a:p>
            <a:r>
              <a:rPr lang="en-US" dirty="0" smtClean="0"/>
              <a:t>Ask for money.  Be specific, but ask for more than you need.</a:t>
            </a:r>
          </a:p>
          <a:p>
            <a:r>
              <a:rPr lang="en-US" dirty="0" smtClean="0"/>
              <a:t>Remember, this is an iterative process</a:t>
            </a:r>
          </a:p>
          <a:p>
            <a:pPr lvl="1"/>
            <a:r>
              <a:rPr lang="en-US" dirty="0" smtClean="0"/>
              <a:t>Next year you’ll do this all over again.</a:t>
            </a:r>
          </a:p>
          <a:p>
            <a:pPr lvl="1"/>
            <a:r>
              <a:rPr lang="en-US" dirty="0" smtClean="0"/>
              <a:t>Be sure to highlight  the improvements your made the previous year.</a:t>
            </a:r>
          </a:p>
        </p:txBody>
      </p:sp>
    </p:spTree>
    <p:extLst>
      <p:ext uri="{BB962C8B-B14F-4D97-AF65-F5344CB8AC3E}">
        <p14:creationId xmlns:p14="http://schemas.microsoft.com/office/powerpoint/2010/main" val="350818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Interoperability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Technologies: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75" y="1600325"/>
            <a:ext cx="3520058" cy="3842407"/>
          </a:xfrm>
        </p:spPr>
      </p:pic>
      <p:sp>
        <p:nvSpPr>
          <p:cNvPr id="5" name="TextBox 4"/>
          <p:cNvSpPr txBox="1"/>
          <p:nvPr/>
        </p:nvSpPr>
        <p:spPr>
          <a:xfrm>
            <a:off x="5124197" y="1632858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Smart Grid</a:t>
            </a:r>
            <a:endParaRPr lang="en-US" sz="2800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2892893" y="314636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0" dirty="0" smtClean="0"/>
              <a:t>Data</a:t>
            </a:r>
          </a:p>
          <a:p>
            <a:pPr algn="ctr"/>
            <a:r>
              <a:rPr lang="en-US" baseline="0" dirty="0" smtClean="0"/>
              <a:t>Analytics</a:t>
            </a:r>
            <a:endParaRPr lang="en-US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7478486" y="314636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0" dirty="0" smtClean="0"/>
              <a:t>Communication</a:t>
            </a:r>
          </a:p>
          <a:p>
            <a:pPr algn="ctr"/>
            <a:r>
              <a:rPr lang="en-US" baseline="0" dirty="0" smtClean="0"/>
              <a:t>Systems</a:t>
            </a:r>
            <a:endParaRPr lang="en-US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4460137" y="5495053"/>
            <a:ext cx="329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System Interoperability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726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must be interoperable: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97" y="1774373"/>
            <a:ext cx="5348901" cy="4252912"/>
          </a:xfrm>
        </p:spPr>
      </p:pic>
    </p:spTree>
    <p:extLst>
      <p:ext uri="{BB962C8B-B14F-4D97-AF65-F5344CB8AC3E}">
        <p14:creationId xmlns:p14="http://schemas.microsoft.com/office/powerpoint/2010/main" val="468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Applications must be interoperable:</a:t>
            </a:r>
            <a:endParaRPr lang="en-US" dirty="0"/>
          </a:p>
        </p:txBody>
      </p:sp>
      <p:pic>
        <p:nvPicPr>
          <p:cNvPr id="2050" name="Picture 2" descr="V:\MultiSpeak\MembershipAgreements\logos\ms logo color\ms300gr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8" y="1570342"/>
            <a:ext cx="5339940" cy="2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067" y="4062147"/>
            <a:ext cx="9184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MultiSpeak is a System Interoperability </a:t>
            </a:r>
            <a:r>
              <a:rPr lang="en-US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Added to the Smart Grid Interoperability Panel “Catalog of Standards” in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 worldwide use today.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9963" y="5897824"/>
            <a:ext cx="415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www.multispeak.org</a:t>
            </a:r>
            <a:endParaRPr lang="en-US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1658" y="2532308"/>
            <a:ext cx="5255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Tony Thomas, CEM, GICSP</a:t>
            </a:r>
          </a:p>
          <a:p>
            <a:pPr algn="ctr"/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NRECA Principal Engineer</a:t>
            </a:r>
          </a:p>
          <a:p>
            <a:pPr algn="ctr"/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tony.thomas@nreca.coop</a:t>
            </a:r>
          </a:p>
          <a:p>
            <a:pPr algn="ctr"/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703-850-4718</a:t>
            </a:r>
          </a:p>
        </p:txBody>
      </p:sp>
    </p:spTree>
    <p:extLst>
      <p:ext uri="{BB962C8B-B14F-4D97-AF65-F5344CB8AC3E}">
        <p14:creationId xmlns:p14="http://schemas.microsoft.com/office/powerpoint/2010/main" val="4939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2014 Distribution Reliability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IEEE PES General Meeting</a:t>
            </a:r>
          </a:p>
          <a:p>
            <a:r>
              <a:rPr lang="en-US" dirty="0" smtClean="0"/>
              <a:t>Denver,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NRECA Benchmarking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Participants are anonymous 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Participation list is not revealed to anyone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No inference about “good” or “bad” reliability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Intended to provide information to allow participants to assess their performance relative to others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This information with raw data is provided to the participants so that they can make/share their own graphs.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ClrTx/>
              <a:buSzPct val="140000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Data is provided to Touchstone Energy for use in the Balanced Performance Scorecard.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Avg. Interruption Duration Index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77662"/>
              </p:ext>
            </p:extLst>
          </p:nvPr>
        </p:nvGraphicFramePr>
        <p:xfrm>
          <a:off x="1092200" y="1473199"/>
          <a:ext cx="7752255" cy="466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504" y="1584433"/>
            <a:ext cx="543739" cy="4414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Minutes of Interruption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Major Event Days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67068"/>
              </p:ext>
            </p:extLst>
          </p:nvPr>
        </p:nvGraphicFramePr>
        <p:xfrm>
          <a:off x="8834054" y="1584433"/>
          <a:ext cx="1371600" cy="952500"/>
        </p:xfrm>
        <a:graphic>
          <a:graphicData uri="http://schemas.openxmlformats.org/drawingml/2006/table">
            <a:tbl>
              <a:tblPr/>
              <a:tblGrid>
                <a:gridCol w="902785"/>
                <a:gridCol w="46881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4898" y="6050369"/>
            <a:ext cx="70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SAIDI SCORES FOR INDIVIDUAL STUDY CONTRIBUTORS – 2014</a:t>
            </a:r>
          </a:p>
        </p:txBody>
      </p:sp>
    </p:spTree>
    <p:extLst>
      <p:ext uri="{BB962C8B-B14F-4D97-AF65-F5344CB8AC3E}">
        <p14:creationId xmlns:p14="http://schemas.microsoft.com/office/powerpoint/2010/main" val="34801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Avg. Interruption Frequency Index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624280"/>
              </p:ext>
            </p:extLst>
          </p:nvPr>
        </p:nvGraphicFramePr>
        <p:xfrm>
          <a:off x="1092200" y="1473200"/>
          <a:ext cx="7752255" cy="459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504" y="1584433"/>
            <a:ext cx="543739" cy="4414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OF INTERRUPTIONS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Major Event Days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77976"/>
              </p:ext>
            </p:extLst>
          </p:nvPr>
        </p:nvGraphicFramePr>
        <p:xfrm>
          <a:off x="8807560" y="1584433"/>
          <a:ext cx="1372271" cy="952500"/>
        </p:xfrm>
        <a:graphic>
          <a:graphicData uri="http://schemas.openxmlformats.org/drawingml/2006/table">
            <a:tbl>
              <a:tblPr/>
              <a:tblGrid>
                <a:gridCol w="903227"/>
                <a:gridCol w="46904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4898" y="6050369"/>
            <a:ext cx="70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SAIFI SCORES FOR INDIVIDUAL STUDY CONTRIBUTORS - 2014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Avg. Interruption Duration Index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47550"/>
              </p:ext>
            </p:extLst>
          </p:nvPr>
        </p:nvGraphicFramePr>
        <p:xfrm>
          <a:off x="1092200" y="1473200"/>
          <a:ext cx="7744372" cy="459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504" y="1584433"/>
            <a:ext cx="543739" cy="4414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AVG. INTERRUPTION  IN MINUTES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Major Event Days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4792"/>
              </p:ext>
            </p:extLst>
          </p:nvPr>
        </p:nvGraphicFramePr>
        <p:xfrm>
          <a:off x="8785443" y="1584433"/>
          <a:ext cx="1372803" cy="952500"/>
        </p:xfrm>
        <a:graphic>
          <a:graphicData uri="http://schemas.openxmlformats.org/drawingml/2006/table">
            <a:tbl>
              <a:tblPr/>
              <a:tblGrid>
                <a:gridCol w="903577"/>
                <a:gridCol w="46922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 Quartile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4898" y="6050369"/>
            <a:ext cx="70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CAIDI SCORES FOR INDIVIDUAL STUDY CONTRIBUTORS - 2014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to Year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62481"/>
              </p:ext>
            </p:extLst>
          </p:nvPr>
        </p:nvGraphicFramePr>
        <p:xfrm>
          <a:off x="3560904" y="2078027"/>
          <a:ext cx="5143238" cy="1407730"/>
        </p:xfrm>
        <a:graphic>
          <a:graphicData uri="http://schemas.openxmlformats.org/drawingml/2006/table">
            <a:tbl>
              <a:tblPr/>
              <a:tblGrid>
                <a:gridCol w="1764412"/>
                <a:gridCol w="753528"/>
                <a:gridCol w="195190"/>
                <a:gridCol w="731959"/>
                <a:gridCol w="175671"/>
                <a:gridCol w="784920"/>
                <a:gridCol w="737558"/>
              </a:tblGrid>
              <a:tr h="3104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SAIDI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SAIFI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CAIDI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-1.42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46523" y="42115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aseline="0" dirty="0">
                <a:solidFill>
                  <a:srgbClr val="000000"/>
                </a:solidFill>
                <a:latin typeface="Arial"/>
              </a:rPr>
              <a:t>Note:  We don’t track specific members so the yearly </a:t>
            </a:r>
            <a:r>
              <a:rPr lang="en-US" sz="1800" baseline="0" dirty="0" smtClean="0">
                <a:solidFill>
                  <a:srgbClr val="000000"/>
                </a:solidFill>
                <a:latin typeface="Arial"/>
              </a:rPr>
              <a:t>performance </a:t>
            </a:r>
            <a:r>
              <a:rPr lang="en-US" sz="1800" baseline="0" dirty="0">
                <a:solidFill>
                  <a:srgbClr val="000000"/>
                </a:solidFill>
                <a:latin typeface="Arial"/>
              </a:rPr>
              <a:t>shown is a generic average over the entire population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10333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59079"/>
            <a:ext cx="8534400" cy="888578"/>
          </a:xfrm>
        </p:spPr>
        <p:txBody>
          <a:bodyPr/>
          <a:lstStyle/>
          <a:p>
            <a:r>
              <a:rPr lang="en-US" b="1" dirty="0" smtClean="0"/>
              <a:t>What is product quality at an electric cooperative?</a:t>
            </a:r>
          </a:p>
          <a:p>
            <a:r>
              <a:rPr lang="en-US" b="1" dirty="0" smtClean="0"/>
              <a:t>How do we improve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6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CA Branded PowerPoint Template Wide Screen Format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ヒラギノ角ゴ Pro W3"/>
      </a:majorFont>
      <a:minorFont>
        <a:latin typeface="Lucida Grande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RECA Branded PowerPoint Template Wide Screen Format" id="{2F98D370-BA45-4F55-A943-23F333A32F2B}" vid="{DFCDFD0A-C748-429A-8402-C7701BD29C87}"/>
    </a:ext>
  </a:extLst>
</a:theme>
</file>

<file path=ppt/theme/theme2.xml><?xml version="1.0" encoding="utf-8"?>
<a:theme xmlns:a="http://schemas.openxmlformats.org/drawingml/2006/main" name="1_NRECA Template 201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ヒラギノ角ゴ Pro W3"/>
      </a:majorFont>
      <a:minorFont>
        <a:latin typeface="Lucida Grande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RECA Branded PowerPoint Template Wide Screen Format" id="{2F98D370-BA45-4F55-A943-23F333A32F2B}" vid="{B40C346F-F784-4482-B5BE-33FE7D51764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NRECA Branded PowerPoint Template Wide Screen Format (2)</Template>
  <TotalTime>0</TotalTime>
  <Words>701</Words>
  <Application>Microsoft Office PowerPoint</Application>
  <PresentationFormat>Custom</PresentationFormat>
  <Paragraphs>157</Paragraphs>
  <Slides>29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NRECA Branded PowerPoint Template Wide Screen Format (2)</vt:lpstr>
      <vt:lpstr>1_NRECA Template 2012</vt:lpstr>
      <vt:lpstr>Florida Engineers Conference 2016</vt:lpstr>
      <vt:lpstr>Topics:</vt:lpstr>
      <vt:lpstr>2014 Distribution Reliability Study</vt:lpstr>
      <vt:lpstr>NRECA Benchmarking Background</vt:lpstr>
      <vt:lpstr>System Avg. Interruption Duration Index</vt:lpstr>
      <vt:lpstr>System Avg. Interruption Frequency Index</vt:lpstr>
      <vt:lpstr>Customer Avg. Interruption Duration Index</vt:lpstr>
      <vt:lpstr>Year to Year Performance</vt:lpstr>
      <vt:lpstr>Product Quality</vt:lpstr>
      <vt:lpstr>Data Analytics Platform</vt:lpstr>
      <vt:lpstr>Data Analytics Platform</vt:lpstr>
      <vt:lpstr>Data Analytics Platform</vt:lpstr>
      <vt:lpstr>Product Quality </vt:lpstr>
      <vt:lpstr>Evaluate:</vt:lpstr>
      <vt:lpstr>Set Goals:</vt:lpstr>
      <vt:lpstr>Make a plan:  Data analysis</vt:lpstr>
      <vt:lpstr>Execute the plan:</vt:lpstr>
      <vt:lpstr>Product Quality </vt:lpstr>
      <vt:lpstr>But Tony, I can’t get money for upgrades.</vt:lpstr>
      <vt:lpstr>Developing a plan requires tools</vt:lpstr>
      <vt:lpstr>Tools:  Economic Analysis:  your Cooperative</vt:lpstr>
      <vt:lpstr>Tools:  Economic Analysis:  your Members</vt:lpstr>
      <vt:lpstr>Tools:  Goal Setting</vt:lpstr>
      <vt:lpstr>The Presentation</vt:lpstr>
      <vt:lpstr>System Interoperability</vt:lpstr>
      <vt:lpstr>Foundational Technologies:</vt:lpstr>
      <vt:lpstr>Applications must be interoperable:</vt:lpstr>
      <vt:lpstr>Applications must be interoperable: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2015-06-11T19:32:34Z</dcterms:created>
  <dcterms:modified xsi:type="dcterms:W3CDTF">2016-06-03T20:18:15Z</dcterms:modified>
</cp:coreProperties>
</file>