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p15="http://schemas.microsoft.com/office/powerpoint/2012/main" xmlns:a="http://schemas.openxmlformats.org/drawingml/2006/main" xmlns:r="http://schemas.openxmlformats.org/officeDocument/2006/relationships" xmlns:p="http://schemas.openxmlformats.org/presentationml/2006/main" saveSubsetFonts="1" autoCompressPictures="0">
  <p:sldMasterIdLst>
    <p:sldMasterId id="2147484244" r:id="rId1"/>
    <p:sldMasterId id="2147484316" r:id="rId2"/>
  </p:sldMasterIdLst>
  <p:notesMasterIdLst>
    <p:notesMasterId r:id="rId37"/>
  </p:notesMasterIdLst>
  <p:handoutMasterIdLst>
    <p:handoutMasterId r:id="rId38"/>
  </p:handoutMasterIdLst>
  <p:sldIdLst>
    <p:sldId id="2676" r:id="rId3"/>
    <p:sldId id="2653" r:id="rId4"/>
    <p:sldId id="3065" r:id="rId5"/>
    <p:sldId id="3066" r:id="rId6"/>
    <p:sldId id="2680" r:id="rId7"/>
    <p:sldId id="2681" r:id="rId8"/>
    <p:sldId id="3067" r:id="rId9"/>
    <p:sldId id="500" r:id="rId10"/>
    <p:sldId id="2677" r:id="rId11"/>
    <p:sldId id="2718" r:id="rId12"/>
    <p:sldId id="2679" r:id="rId13"/>
    <p:sldId id="2682" r:id="rId14"/>
    <p:sldId id="2684" r:id="rId15"/>
    <p:sldId id="3058" r:id="rId16"/>
    <p:sldId id="3053" r:id="rId17"/>
    <p:sldId id="2699" r:id="rId18"/>
    <p:sldId id="3059" r:id="rId19"/>
    <p:sldId id="2700" r:id="rId20"/>
    <p:sldId id="2701" r:id="rId21"/>
    <p:sldId id="3060" r:id="rId22"/>
    <p:sldId id="3061" r:id="rId23"/>
    <p:sldId id="3062" r:id="rId24"/>
    <p:sldId id="2703" r:id="rId25"/>
    <p:sldId id="505" r:id="rId26"/>
    <p:sldId id="3036" r:id="rId27"/>
    <p:sldId id="3039" r:id="rId28"/>
    <p:sldId id="3040" r:id="rId29"/>
    <p:sldId id="3041" r:id="rId30"/>
    <p:sldId id="3043" r:id="rId31"/>
    <p:sldId id="3049" r:id="rId32"/>
    <p:sldId id="3051" r:id="rId33"/>
    <p:sldId id="3064" r:id="rId34"/>
    <p:sldId id="3054" r:id="rId35"/>
    <p:sldId id="2623" r:id="rId36"/>
  </p:sldIdLst>
  <p:sldSz cx="12192000" cy="6858000"/>
  <p:notesSz cx="6881813"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ssett, Mandy" initials="BM" lastIdx="1" clrIdx="0">
    <p:extLst>
      <p:ext uri="{19B8F6BF-5375-455C-9EA6-DF929625EA0E}">
        <p15:presenceInfo xmlns:p15="http://schemas.microsoft.com/office/powerpoint/2012/main" userId="S::ARB@FIRM.BDBC.COM::af687dea-e6b0-4720-aa4b-a791a4296c4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999999"/>
    <a:srgbClr val="F2F2F2"/>
    <a:srgbClr val="2B2E35"/>
    <a:srgbClr val="00C5CF"/>
    <a:srgbClr val="71DEB0"/>
    <a:srgbClr val="35D6AA"/>
    <a:srgbClr val="03CFD9"/>
    <a:srgbClr val="00DDE8"/>
    <a:srgbClr val="9C4392"/>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86" autoAdjust="0"/>
    <p:restoredTop sz="88917" autoAdjust="0"/>
  </p:normalViewPr>
  <p:slideViewPr>
    <p:cSldViewPr snapToGrid="0" snapToObjects="1">
      <p:cViewPr varScale="1">
        <p:scale>
          <a:sx n="93" d="100"/>
          <a:sy n="93" d="100"/>
        </p:scale>
        <p:origin x="492" y="96"/>
      </p:cViewPr>
      <p:guideLst/>
    </p:cSldViewPr>
  </p:slideViewPr>
  <p:notesTextViewPr>
    <p:cViewPr>
      <p:scale>
        <a:sx n="3" d="2"/>
        <a:sy n="3" d="2"/>
      </p:scale>
      <p:origin x="0" y="0"/>
    </p:cViewPr>
  </p:notesTextViewPr>
  <p:sorterViewPr>
    <p:cViewPr varScale="1">
      <p:scale>
        <a:sx n="100" d="100"/>
        <a:sy n="100" d="100"/>
      </p:scale>
      <p:origin x="0" y="0"/>
    </p:cViewPr>
  </p:sorterViewPr>
  <p:notesViewPr>
    <p:cSldViewPr snapToGrid="0" snapToObjects="1" showGuides="1">
      <p:cViewPr varScale="1">
        <p:scale>
          <a:sx n="80" d="100"/>
          <a:sy n="80" d="100"/>
        </p:scale>
        <p:origin x="3066"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commentAuthors" Target="commentAuthor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991CC6-FB32-4A9E-820E-676FCA6CC983}" type="doc">
      <dgm:prSet loTypeId="urn:microsoft.com/office/officeart/2005/8/layout/list1" loCatId="list" qsTypeId="urn:microsoft.com/office/officeart/2005/8/quickstyle/simple2" qsCatId="simple" csTypeId="urn:microsoft.com/office/officeart/2005/8/colors/colorful1" csCatId="colorful" phldr="1"/>
      <dgm:spPr/>
      <dgm:t>
        <a:bodyPr/>
        <a:lstStyle/>
        <a:p>
          <a:endParaRPr lang="en-US"/>
        </a:p>
      </dgm:t>
    </dgm:pt>
    <dgm:pt modelId="{37FA4A55-BFA4-49E1-8488-AEC261A5F4C4}">
      <dgm:prSet/>
      <dgm:spPr>
        <a:xfrm>
          <a:off x="549989" y="110825"/>
          <a:ext cx="7699851" cy="501840"/>
        </a:xfrm>
        <a:prstGeom prst="roundRect">
          <a:avLst/>
        </a:prstGeom>
        <a:solidFill>
          <a:srgbClr val="6C6F70">
            <a:hueOff val="0"/>
            <a:satOff val="0"/>
            <a:lumOff val="0"/>
            <a:alphaOff val="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dgm:spPr>
      <dgm:t>
        <a:bodyPr/>
        <a:lstStyle/>
        <a:p>
          <a:pPr rtl="0"/>
          <a:r>
            <a:rPr lang="en-US" dirty="0">
              <a:solidFill>
                <a:srgbClr val="FFFFFF"/>
              </a:solidFill>
              <a:latin typeface="Open Sans Semibold" panose="020B0706030804020204" pitchFamily="34" charset="0"/>
              <a:ea typeface="Open Sans Semibold" panose="020B0706030804020204" pitchFamily="34" charset="0"/>
              <a:cs typeface="Open Sans Semibold" panose="020B0706030804020204" pitchFamily="34" charset="0"/>
            </a:rPr>
            <a:t>First Appeal – FEMA Region  </a:t>
          </a:r>
        </a:p>
      </dgm:t>
    </dgm:pt>
    <dgm:pt modelId="{C2E45E2E-9C09-4FC8-AFEB-E12BEF4EC479}" type="parTrans" cxnId="{7834FCE5-6777-434A-A8EE-F7856A7D9666}">
      <dgm:prSet/>
      <dgm:spPr/>
      <dgm:t>
        <a:bodyPr/>
        <a:lstStyle/>
        <a:p>
          <a:endParaRPr lang="en-US">
            <a:latin typeface="Open Sans Light" panose="020B0306030504020204" pitchFamily="34" charset="0"/>
            <a:ea typeface="Open Sans Light" panose="020B0306030504020204" pitchFamily="34" charset="0"/>
            <a:cs typeface="Open Sans Light" panose="020B0306030504020204" pitchFamily="34" charset="0"/>
          </a:endParaRPr>
        </a:p>
      </dgm:t>
    </dgm:pt>
    <dgm:pt modelId="{4068698B-F8C0-4C7F-9E6F-6B76F5B6D2B4}" type="sibTrans" cxnId="{7834FCE5-6777-434A-A8EE-F7856A7D9666}">
      <dgm:prSet/>
      <dgm:spPr/>
      <dgm:t>
        <a:bodyPr/>
        <a:lstStyle/>
        <a:p>
          <a:endParaRPr lang="en-US">
            <a:latin typeface="Open Sans Light" panose="020B0306030504020204" pitchFamily="34" charset="0"/>
            <a:ea typeface="Open Sans Light" panose="020B0306030504020204" pitchFamily="34" charset="0"/>
            <a:cs typeface="Open Sans Light" panose="020B0306030504020204" pitchFamily="34" charset="0"/>
          </a:endParaRPr>
        </a:p>
      </dgm:t>
    </dgm:pt>
    <dgm:pt modelId="{D80B17BB-89C6-4C0C-B6BB-FEEF547E5D2D}">
      <dgm:prSet custT="1"/>
      <dgm:spPr>
        <a:xfrm>
          <a:off x="549989" y="1417445"/>
          <a:ext cx="7699851" cy="501840"/>
        </a:xfrm>
        <a:prstGeom prst="roundRect">
          <a:avLst/>
        </a:prstGeom>
        <a:solidFill>
          <a:srgbClr val="006983">
            <a:hueOff val="0"/>
            <a:satOff val="0"/>
            <a:lumOff val="0"/>
            <a:alphaOff val="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dgm:spPr>
      <dgm:t>
        <a:bodyPr/>
        <a:lstStyle/>
        <a:p>
          <a:pPr marL="0" lvl="0" indent="0" algn="l" defTabSz="711200" rtl="0">
            <a:lnSpc>
              <a:spcPct val="90000"/>
            </a:lnSpc>
            <a:spcBef>
              <a:spcPct val="0"/>
            </a:spcBef>
            <a:spcAft>
              <a:spcPct val="35000"/>
            </a:spcAft>
            <a:buNone/>
          </a:pPr>
          <a:r>
            <a:rPr lang="en-US" sz="1600" kern="1200" dirty="0">
              <a:solidFill>
                <a:srgbClr val="FFFFFF"/>
              </a:solidFill>
              <a:latin typeface="Open Sans Semibold" panose="020B0706030804020204" pitchFamily="34" charset="0"/>
              <a:ea typeface="Open Sans Semibold" panose="020B0706030804020204" pitchFamily="34" charset="0"/>
              <a:cs typeface="Open Sans Semibold" panose="020B0706030804020204" pitchFamily="34" charset="0"/>
            </a:rPr>
            <a:t>Second Appeal – FEMA HQ</a:t>
          </a:r>
        </a:p>
      </dgm:t>
    </dgm:pt>
    <dgm:pt modelId="{EE564A56-DBCD-4E09-AB29-DFC0D6AAA250}" type="parTrans" cxnId="{939EED09-89EA-4BF8-9A5C-F2791FCD97C8}">
      <dgm:prSet/>
      <dgm:spPr/>
      <dgm:t>
        <a:bodyPr/>
        <a:lstStyle/>
        <a:p>
          <a:endParaRPr lang="en-US">
            <a:latin typeface="Open Sans Light" panose="020B0306030504020204" pitchFamily="34" charset="0"/>
            <a:ea typeface="Open Sans Light" panose="020B0306030504020204" pitchFamily="34" charset="0"/>
            <a:cs typeface="Open Sans Light" panose="020B0306030504020204" pitchFamily="34" charset="0"/>
          </a:endParaRPr>
        </a:p>
      </dgm:t>
    </dgm:pt>
    <dgm:pt modelId="{2654531E-5063-43F9-BE8D-D1DED326AB84}" type="sibTrans" cxnId="{939EED09-89EA-4BF8-9A5C-F2791FCD97C8}">
      <dgm:prSet/>
      <dgm:spPr/>
      <dgm:t>
        <a:bodyPr/>
        <a:lstStyle/>
        <a:p>
          <a:endParaRPr lang="en-US">
            <a:latin typeface="Open Sans Light" panose="020B0306030504020204" pitchFamily="34" charset="0"/>
            <a:ea typeface="Open Sans Light" panose="020B0306030504020204" pitchFamily="34" charset="0"/>
            <a:cs typeface="Open Sans Light" panose="020B0306030504020204" pitchFamily="34" charset="0"/>
          </a:endParaRPr>
        </a:p>
      </dgm:t>
    </dgm:pt>
    <dgm:pt modelId="{B2CC9989-C038-4976-BE6E-DBE745121744}">
      <dgm:prSet custT="1"/>
      <dgm:spPr>
        <a:xfrm>
          <a:off x="549989" y="2724065"/>
          <a:ext cx="7699851" cy="501840"/>
        </a:xfrm>
        <a:prstGeom prst="roundRect">
          <a:avLst/>
        </a:prstGeom>
        <a:solidFill>
          <a:srgbClr val="A2A4A3">
            <a:hueOff val="0"/>
            <a:satOff val="0"/>
            <a:lumOff val="0"/>
            <a:alphaOff val="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dgm:spPr>
      <dgm:t>
        <a:bodyPr/>
        <a:lstStyle/>
        <a:p>
          <a:pPr marL="0" lvl="0" indent="0" algn="l" defTabSz="711200" rtl="0">
            <a:lnSpc>
              <a:spcPct val="90000"/>
            </a:lnSpc>
            <a:spcBef>
              <a:spcPct val="0"/>
            </a:spcBef>
            <a:spcAft>
              <a:spcPct val="35000"/>
            </a:spcAft>
            <a:buNone/>
          </a:pPr>
          <a:r>
            <a:rPr lang="en-US" sz="1600" kern="1200" dirty="0">
              <a:solidFill>
                <a:srgbClr val="FFFFFF"/>
              </a:solidFill>
              <a:latin typeface="Open Sans Semibold" panose="020B0706030804020204" pitchFamily="34" charset="0"/>
              <a:ea typeface="Open Sans Semibold" panose="020B0706030804020204" pitchFamily="34" charset="0"/>
              <a:cs typeface="Open Sans Semibold" panose="020B0706030804020204" pitchFamily="34" charset="0"/>
            </a:rPr>
            <a:t>Arbitration – Civilian Board of Contract Appeals</a:t>
          </a:r>
        </a:p>
      </dgm:t>
    </dgm:pt>
    <dgm:pt modelId="{8BB8DED6-8238-4B8C-88FC-9D6F2AC4991D}" type="parTrans" cxnId="{A9903F34-5C79-48CF-B6CB-5B5B37B2C73F}">
      <dgm:prSet/>
      <dgm:spPr/>
      <dgm:t>
        <a:bodyPr/>
        <a:lstStyle/>
        <a:p>
          <a:endParaRPr lang="en-US">
            <a:latin typeface="Open Sans Light" panose="020B0306030504020204" pitchFamily="34" charset="0"/>
            <a:ea typeface="Open Sans Light" panose="020B0306030504020204" pitchFamily="34" charset="0"/>
            <a:cs typeface="Open Sans Light" panose="020B0306030504020204" pitchFamily="34" charset="0"/>
          </a:endParaRPr>
        </a:p>
      </dgm:t>
    </dgm:pt>
    <dgm:pt modelId="{29605BA0-C06E-4778-98B8-38E4297DDEEC}" type="sibTrans" cxnId="{A9903F34-5C79-48CF-B6CB-5B5B37B2C73F}">
      <dgm:prSet/>
      <dgm:spPr/>
      <dgm:t>
        <a:bodyPr/>
        <a:lstStyle/>
        <a:p>
          <a:endParaRPr lang="en-US">
            <a:latin typeface="Open Sans Light" panose="020B0306030504020204" pitchFamily="34" charset="0"/>
            <a:ea typeface="Open Sans Light" panose="020B0306030504020204" pitchFamily="34" charset="0"/>
            <a:cs typeface="Open Sans Light" panose="020B0306030504020204" pitchFamily="34" charset="0"/>
          </a:endParaRPr>
        </a:p>
      </dgm:t>
    </dgm:pt>
    <dgm:pt modelId="{3650B2FF-E35E-4B8A-AF97-90B47D5BB0B6}">
      <dgm:prSet/>
      <dgm:spPr>
        <a:xfrm>
          <a:off x="0" y="2974985"/>
          <a:ext cx="10999788" cy="963900"/>
        </a:xfrm>
        <a:prstGeom prst="rect">
          <a:avLst/>
        </a:prstGeom>
        <a:solidFill>
          <a:srgbClr val="FFFFFF">
            <a:alpha val="90000"/>
            <a:hueOff val="0"/>
            <a:satOff val="0"/>
            <a:lumOff val="0"/>
            <a:alphaOff val="0"/>
          </a:srgbClr>
        </a:solidFill>
        <a:ln w="25400" cap="flat" cmpd="sng" algn="ctr">
          <a:solidFill>
            <a:srgbClr val="A2A4A3">
              <a:hueOff val="0"/>
              <a:satOff val="0"/>
              <a:lumOff val="0"/>
              <a:alphaOff val="0"/>
            </a:srgbClr>
          </a:solidFill>
          <a:prstDash val="solid"/>
        </a:ln>
        <a:effectLst/>
      </dgm:spPr>
      <dgm:t>
        <a:bodyPr/>
        <a:lstStyle/>
        <a:p>
          <a:pPr rtl="0"/>
          <a:r>
            <a:rPr lang="en-US"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Must file within 60 days of receipt of First Appeal Denial, OR</a:t>
          </a:r>
        </a:p>
      </dgm:t>
    </dgm:pt>
    <dgm:pt modelId="{4F26A36C-D9F5-4111-80F9-E9EBF339EDFB}" type="parTrans" cxnId="{7CDD5DD4-5228-4DA0-BC68-070465B622D0}">
      <dgm:prSet/>
      <dgm:spPr/>
      <dgm:t>
        <a:bodyPr/>
        <a:lstStyle/>
        <a:p>
          <a:endParaRPr lang="en-US">
            <a:latin typeface="Open Sans Light" panose="020B0306030504020204" pitchFamily="34" charset="0"/>
            <a:ea typeface="Open Sans Light" panose="020B0306030504020204" pitchFamily="34" charset="0"/>
            <a:cs typeface="Open Sans Light" panose="020B0306030504020204" pitchFamily="34" charset="0"/>
          </a:endParaRPr>
        </a:p>
      </dgm:t>
    </dgm:pt>
    <dgm:pt modelId="{65E053ED-1355-4902-86C0-6780CFA11D9E}" type="sibTrans" cxnId="{7CDD5DD4-5228-4DA0-BC68-070465B622D0}">
      <dgm:prSet/>
      <dgm:spPr/>
      <dgm:t>
        <a:bodyPr/>
        <a:lstStyle/>
        <a:p>
          <a:endParaRPr lang="en-US">
            <a:latin typeface="Open Sans Light" panose="020B0306030504020204" pitchFamily="34" charset="0"/>
            <a:ea typeface="Open Sans Light" panose="020B0306030504020204" pitchFamily="34" charset="0"/>
            <a:cs typeface="Open Sans Light" panose="020B0306030504020204" pitchFamily="34" charset="0"/>
          </a:endParaRPr>
        </a:p>
      </dgm:t>
    </dgm:pt>
    <dgm:pt modelId="{43AA0EF3-035C-4430-BC77-170B9ADF75AC}">
      <dgm:prSet/>
      <dgm:spPr>
        <a:xfrm>
          <a:off x="0" y="361745"/>
          <a:ext cx="10999788" cy="963900"/>
        </a:xfrm>
        <a:prstGeom prst="rect">
          <a:avLst/>
        </a:prstGeom>
        <a:solidFill>
          <a:srgbClr val="FFFFFF">
            <a:alpha val="90000"/>
            <a:hueOff val="0"/>
            <a:satOff val="0"/>
            <a:lumOff val="0"/>
            <a:alphaOff val="0"/>
          </a:srgbClr>
        </a:solidFill>
        <a:ln w="25400" cap="flat" cmpd="sng" algn="ctr">
          <a:solidFill>
            <a:srgbClr val="6C6F70">
              <a:hueOff val="0"/>
              <a:satOff val="0"/>
              <a:lumOff val="0"/>
              <a:alphaOff val="0"/>
            </a:srgbClr>
          </a:solidFill>
          <a:prstDash val="solid"/>
        </a:ln>
        <a:effectLst/>
      </dgm:spPr>
      <dgm:t>
        <a:bodyPr/>
        <a:lstStyle/>
        <a:p>
          <a:pPr rtl="0"/>
          <a:r>
            <a:rPr lang="en-US"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Must file with Recipient within 60 days of earliest receipt of FEMA Determination</a:t>
          </a:r>
        </a:p>
      </dgm:t>
    </dgm:pt>
    <dgm:pt modelId="{E86F0632-BBEF-40BE-8AB3-CB72E2A7F242}" type="parTrans" cxnId="{68CA0753-5E95-4522-BCC9-A412DFDB7CFA}">
      <dgm:prSet/>
      <dgm:spPr/>
      <dgm:t>
        <a:bodyPr/>
        <a:lstStyle/>
        <a:p>
          <a:endParaRPr lang="en-US">
            <a:latin typeface="Open Sans Light" panose="020B0306030504020204" pitchFamily="34" charset="0"/>
            <a:ea typeface="Open Sans Light" panose="020B0306030504020204" pitchFamily="34" charset="0"/>
            <a:cs typeface="Open Sans Light" panose="020B0306030504020204" pitchFamily="34" charset="0"/>
          </a:endParaRPr>
        </a:p>
      </dgm:t>
    </dgm:pt>
    <dgm:pt modelId="{8BF00EEA-2926-40DB-AD56-DAEC0D13846F}" type="sibTrans" cxnId="{68CA0753-5E95-4522-BCC9-A412DFDB7CFA}">
      <dgm:prSet/>
      <dgm:spPr/>
      <dgm:t>
        <a:bodyPr/>
        <a:lstStyle/>
        <a:p>
          <a:endParaRPr lang="en-US">
            <a:latin typeface="Open Sans Light" panose="020B0306030504020204" pitchFamily="34" charset="0"/>
            <a:ea typeface="Open Sans Light" panose="020B0306030504020204" pitchFamily="34" charset="0"/>
            <a:cs typeface="Open Sans Light" panose="020B0306030504020204" pitchFamily="34" charset="0"/>
          </a:endParaRPr>
        </a:p>
      </dgm:t>
    </dgm:pt>
    <dgm:pt modelId="{6001B3C7-C812-4374-B330-9B5D14BE6CCB}">
      <dgm:prSet/>
      <dgm:spPr>
        <a:xfrm>
          <a:off x="0" y="361745"/>
          <a:ext cx="10999788" cy="963900"/>
        </a:xfrm>
        <a:prstGeom prst="rect">
          <a:avLst/>
        </a:prstGeom>
        <a:solidFill>
          <a:srgbClr val="FFFFFF">
            <a:alpha val="90000"/>
            <a:hueOff val="0"/>
            <a:satOff val="0"/>
            <a:lumOff val="0"/>
            <a:alphaOff val="0"/>
          </a:srgbClr>
        </a:solidFill>
        <a:ln w="25400" cap="flat" cmpd="sng" algn="ctr">
          <a:solidFill>
            <a:srgbClr val="6C6F70">
              <a:hueOff val="0"/>
              <a:satOff val="0"/>
              <a:lumOff val="0"/>
              <a:alphaOff val="0"/>
            </a:srgbClr>
          </a:solidFill>
          <a:prstDash val="solid"/>
        </a:ln>
        <a:effectLst/>
      </dgm:spPr>
      <dgm:t>
        <a:bodyPr/>
        <a:lstStyle/>
        <a:p>
          <a:pPr rtl="0"/>
          <a:r>
            <a:rPr lang="en-US"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Recipient must transmit to FEMA Region within 60 days of receipt</a:t>
          </a:r>
        </a:p>
      </dgm:t>
    </dgm:pt>
    <dgm:pt modelId="{F9DCD4D7-7EF9-44F9-AF02-C46201BB5014}" type="parTrans" cxnId="{21B8E4E2-9D46-4526-8838-685D6B893CC3}">
      <dgm:prSet/>
      <dgm:spPr/>
      <dgm:t>
        <a:bodyPr/>
        <a:lstStyle/>
        <a:p>
          <a:endParaRPr lang="en-US">
            <a:latin typeface="Open Sans Light" panose="020B0306030504020204" pitchFamily="34" charset="0"/>
            <a:ea typeface="Open Sans Light" panose="020B0306030504020204" pitchFamily="34" charset="0"/>
            <a:cs typeface="Open Sans Light" panose="020B0306030504020204" pitchFamily="34" charset="0"/>
          </a:endParaRPr>
        </a:p>
      </dgm:t>
    </dgm:pt>
    <dgm:pt modelId="{BA81DB35-6DA0-4258-8009-9662EA5BC34D}" type="sibTrans" cxnId="{21B8E4E2-9D46-4526-8838-685D6B893CC3}">
      <dgm:prSet/>
      <dgm:spPr/>
      <dgm:t>
        <a:bodyPr/>
        <a:lstStyle/>
        <a:p>
          <a:endParaRPr lang="en-US">
            <a:latin typeface="Open Sans Light" panose="020B0306030504020204" pitchFamily="34" charset="0"/>
            <a:ea typeface="Open Sans Light" panose="020B0306030504020204" pitchFamily="34" charset="0"/>
            <a:cs typeface="Open Sans Light" panose="020B0306030504020204" pitchFamily="34" charset="0"/>
          </a:endParaRPr>
        </a:p>
      </dgm:t>
    </dgm:pt>
    <dgm:pt modelId="{F67C1C03-C99D-4FE4-A825-0630322A628F}">
      <dgm:prSet/>
      <dgm:spPr>
        <a:xfrm>
          <a:off x="0" y="1668365"/>
          <a:ext cx="10999788" cy="963900"/>
        </a:xfrm>
        <a:prstGeom prst="rect">
          <a:avLst/>
        </a:prstGeom>
        <a:solidFill>
          <a:srgbClr val="FFFFFF">
            <a:alpha val="90000"/>
            <a:hueOff val="0"/>
            <a:satOff val="0"/>
            <a:lumOff val="0"/>
            <a:alphaOff val="0"/>
          </a:srgbClr>
        </a:solidFill>
        <a:ln w="25400" cap="flat" cmpd="sng" algn="ctr">
          <a:solidFill>
            <a:srgbClr val="006983">
              <a:hueOff val="0"/>
              <a:satOff val="0"/>
              <a:lumOff val="0"/>
              <a:alphaOff val="0"/>
            </a:srgbClr>
          </a:solidFill>
          <a:prstDash val="solid"/>
        </a:ln>
        <a:effectLst/>
      </dgm:spPr>
      <dgm:t>
        <a:bodyPr/>
        <a:lstStyle/>
        <a:p>
          <a:pPr rtl="0"/>
          <a:r>
            <a:rPr lang="en-US"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Must file with Recipient within 60 days of earliest receipt of First Appeal Determination</a:t>
          </a:r>
        </a:p>
      </dgm:t>
    </dgm:pt>
    <dgm:pt modelId="{73962E35-C44B-4A01-9229-05052CD11AE5}" type="parTrans" cxnId="{BBE3CEF0-D1C9-45EE-870A-5805AC0235A9}">
      <dgm:prSet/>
      <dgm:spPr/>
      <dgm:t>
        <a:bodyPr/>
        <a:lstStyle/>
        <a:p>
          <a:endParaRPr lang="en-US">
            <a:latin typeface="Open Sans Light" panose="020B0306030504020204" pitchFamily="34" charset="0"/>
            <a:ea typeface="Open Sans Light" panose="020B0306030504020204" pitchFamily="34" charset="0"/>
            <a:cs typeface="Open Sans Light" panose="020B0306030504020204" pitchFamily="34" charset="0"/>
          </a:endParaRPr>
        </a:p>
      </dgm:t>
    </dgm:pt>
    <dgm:pt modelId="{7335D195-FEA1-41F1-94DA-1DED7BF1F411}" type="sibTrans" cxnId="{BBE3CEF0-D1C9-45EE-870A-5805AC0235A9}">
      <dgm:prSet/>
      <dgm:spPr/>
      <dgm:t>
        <a:bodyPr/>
        <a:lstStyle/>
        <a:p>
          <a:endParaRPr lang="en-US">
            <a:latin typeface="Open Sans Light" panose="020B0306030504020204" pitchFamily="34" charset="0"/>
            <a:ea typeface="Open Sans Light" panose="020B0306030504020204" pitchFamily="34" charset="0"/>
            <a:cs typeface="Open Sans Light" panose="020B0306030504020204" pitchFamily="34" charset="0"/>
          </a:endParaRPr>
        </a:p>
      </dgm:t>
    </dgm:pt>
    <dgm:pt modelId="{58297E87-359C-494B-9DC3-C840B20546A2}">
      <dgm:prSet/>
      <dgm:spPr>
        <a:xfrm>
          <a:off x="0" y="2974985"/>
          <a:ext cx="10999788" cy="963900"/>
        </a:xfrm>
        <a:prstGeom prst="rect">
          <a:avLst/>
        </a:prstGeom>
        <a:solidFill>
          <a:srgbClr val="FFFFFF">
            <a:alpha val="90000"/>
            <a:hueOff val="0"/>
            <a:satOff val="0"/>
            <a:lumOff val="0"/>
            <a:alphaOff val="0"/>
          </a:srgbClr>
        </a:solidFill>
        <a:ln w="25400" cap="flat" cmpd="sng" algn="ctr">
          <a:solidFill>
            <a:srgbClr val="A2A4A3">
              <a:hueOff val="0"/>
              <a:satOff val="0"/>
              <a:lumOff val="0"/>
              <a:alphaOff val="0"/>
            </a:srgbClr>
          </a:solidFill>
          <a:prstDash val="solid"/>
        </a:ln>
        <a:effectLst/>
      </dgm:spPr>
      <dgm:t>
        <a:bodyPr/>
        <a:lstStyle/>
        <a:p>
          <a:pPr rtl="0"/>
          <a:r>
            <a:rPr lang="en-US"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May file 180 days after FEMA receives First Appeal</a:t>
          </a:r>
        </a:p>
      </dgm:t>
    </dgm:pt>
    <dgm:pt modelId="{221230AA-1BC8-4426-B565-BE6348EB957C}" type="parTrans" cxnId="{0CFE5FA5-3629-4515-871A-F0A7FB2BA137}">
      <dgm:prSet/>
      <dgm:spPr/>
      <dgm:t>
        <a:bodyPr/>
        <a:lstStyle/>
        <a:p>
          <a:endParaRPr lang="en-US">
            <a:latin typeface="Open Sans Light" panose="020B0306030504020204" pitchFamily="34" charset="0"/>
            <a:ea typeface="Open Sans Light" panose="020B0306030504020204" pitchFamily="34" charset="0"/>
            <a:cs typeface="Open Sans Light" panose="020B0306030504020204" pitchFamily="34" charset="0"/>
          </a:endParaRPr>
        </a:p>
      </dgm:t>
    </dgm:pt>
    <dgm:pt modelId="{F216485F-FA47-4789-ADF2-6A88C5BBE03E}" type="sibTrans" cxnId="{0CFE5FA5-3629-4515-871A-F0A7FB2BA137}">
      <dgm:prSet/>
      <dgm:spPr/>
      <dgm:t>
        <a:bodyPr/>
        <a:lstStyle/>
        <a:p>
          <a:endParaRPr lang="en-US">
            <a:latin typeface="Open Sans Light" panose="020B0306030504020204" pitchFamily="34" charset="0"/>
            <a:ea typeface="Open Sans Light" panose="020B0306030504020204" pitchFamily="34" charset="0"/>
            <a:cs typeface="Open Sans Light" panose="020B0306030504020204" pitchFamily="34" charset="0"/>
          </a:endParaRPr>
        </a:p>
      </dgm:t>
    </dgm:pt>
    <dgm:pt modelId="{D0130F22-BC4C-4CBD-B400-65AB285CFA5F}">
      <dgm:prSet/>
      <dgm:spPr>
        <a:xfrm>
          <a:off x="0" y="361745"/>
          <a:ext cx="10999788" cy="963900"/>
        </a:xfrm>
        <a:solidFill>
          <a:srgbClr val="FFFFFF">
            <a:alpha val="90000"/>
            <a:hueOff val="0"/>
            <a:satOff val="0"/>
            <a:lumOff val="0"/>
            <a:alphaOff val="0"/>
          </a:srgbClr>
        </a:solidFill>
        <a:ln w="25400" cap="flat" cmpd="sng" algn="ctr">
          <a:solidFill>
            <a:srgbClr val="6C6F70">
              <a:hueOff val="0"/>
              <a:satOff val="0"/>
              <a:lumOff val="0"/>
              <a:alphaOff val="0"/>
            </a:srgbClr>
          </a:solidFill>
          <a:prstDash val="solid"/>
        </a:ln>
        <a:effectLst/>
      </dgm:spPr>
      <dgm:t>
        <a:bodyPr/>
        <a:lstStyle/>
        <a:p>
          <a:pPr rtl="0"/>
          <a:r>
            <a:rPr lang="en-US"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FEMA Region has 90 days to request more information or issue decision  </a:t>
          </a:r>
        </a:p>
      </dgm:t>
    </dgm:pt>
    <dgm:pt modelId="{AECB1738-0087-47E5-97C9-8DD15E567E2E}" type="parTrans" cxnId="{5C9EC073-BE36-475B-932F-E11C9FA4C03E}">
      <dgm:prSet/>
      <dgm:spPr/>
      <dgm:t>
        <a:bodyPr/>
        <a:lstStyle/>
        <a:p>
          <a:endParaRPr lang="en-US">
            <a:latin typeface="Open Sans Light" panose="020B0306030504020204" pitchFamily="34" charset="0"/>
            <a:ea typeface="Open Sans Light" panose="020B0306030504020204" pitchFamily="34" charset="0"/>
            <a:cs typeface="Open Sans Light" panose="020B0306030504020204" pitchFamily="34" charset="0"/>
          </a:endParaRPr>
        </a:p>
      </dgm:t>
    </dgm:pt>
    <dgm:pt modelId="{A635CB91-02A2-43EF-8412-3E123DBFB136}" type="sibTrans" cxnId="{5C9EC073-BE36-475B-932F-E11C9FA4C03E}">
      <dgm:prSet/>
      <dgm:spPr/>
      <dgm:t>
        <a:bodyPr/>
        <a:lstStyle/>
        <a:p>
          <a:endParaRPr lang="en-US">
            <a:latin typeface="Open Sans Light" panose="020B0306030504020204" pitchFamily="34" charset="0"/>
            <a:ea typeface="Open Sans Light" panose="020B0306030504020204" pitchFamily="34" charset="0"/>
            <a:cs typeface="Open Sans Light" panose="020B0306030504020204" pitchFamily="34" charset="0"/>
          </a:endParaRPr>
        </a:p>
      </dgm:t>
    </dgm:pt>
    <dgm:pt modelId="{4E71B685-119F-44E6-9625-07D28E795CEB}">
      <dgm:prSet/>
      <dgm:spPr/>
      <dgm:t>
        <a:bodyPr/>
        <a:lstStyle/>
        <a:p>
          <a:pPr rtl="0"/>
          <a:r>
            <a:rPr lang="en-US"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Recipient must transmit to FEMA Region within 60 days of receipt; Region transmits to HQ</a:t>
          </a:r>
        </a:p>
      </dgm:t>
    </dgm:pt>
    <dgm:pt modelId="{9890F8C2-51F6-445A-B5FD-EF7C086734CB}" type="parTrans" cxnId="{5AB961D4-8F79-47DC-AE03-8D80E4DC5F96}">
      <dgm:prSet/>
      <dgm:spPr/>
      <dgm:t>
        <a:bodyPr/>
        <a:lstStyle/>
        <a:p>
          <a:endParaRPr lang="en-US">
            <a:latin typeface="Open Sans Light" panose="020B0306030504020204" pitchFamily="34" charset="0"/>
            <a:ea typeface="Open Sans Light" panose="020B0306030504020204" pitchFamily="34" charset="0"/>
            <a:cs typeface="Open Sans Light" panose="020B0306030504020204" pitchFamily="34" charset="0"/>
          </a:endParaRPr>
        </a:p>
      </dgm:t>
    </dgm:pt>
    <dgm:pt modelId="{DF0E4C52-EC4D-4E45-A377-DBAD695E6B50}" type="sibTrans" cxnId="{5AB961D4-8F79-47DC-AE03-8D80E4DC5F96}">
      <dgm:prSet/>
      <dgm:spPr/>
      <dgm:t>
        <a:bodyPr/>
        <a:lstStyle/>
        <a:p>
          <a:endParaRPr lang="en-US">
            <a:latin typeface="Open Sans Light" panose="020B0306030504020204" pitchFamily="34" charset="0"/>
            <a:ea typeface="Open Sans Light" panose="020B0306030504020204" pitchFamily="34" charset="0"/>
            <a:cs typeface="Open Sans Light" panose="020B0306030504020204" pitchFamily="34" charset="0"/>
          </a:endParaRPr>
        </a:p>
      </dgm:t>
    </dgm:pt>
    <dgm:pt modelId="{B2CB31A9-5423-45C9-93A6-10F57BB85216}">
      <dgm:prSet/>
      <dgm:spPr/>
      <dgm:t>
        <a:bodyPr/>
        <a:lstStyle/>
        <a:p>
          <a:pPr rtl="0"/>
          <a:r>
            <a:rPr lang="en-US"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FEMA HQ has 90 days to request more information or issue decision </a:t>
          </a:r>
        </a:p>
      </dgm:t>
    </dgm:pt>
    <dgm:pt modelId="{E5F172F7-E143-464E-9847-8477BDEFB6DB}" type="parTrans" cxnId="{E4E64A0A-01C8-44CE-AA9B-AF160488B51F}">
      <dgm:prSet/>
      <dgm:spPr/>
      <dgm:t>
        <a:bodyPr/>
        <a:lstStyle/>
        <a:p>
          <a:endParaRPr lang="en-US">
            <a:latin typeface="Open Sans Light" panose="020B0306030504020204" pitchFamily="34" charset="0"/>
            <a:ea typeface="Open Sans Light" panose="020B0306030504020204" pitchFamily="34" charset="0"/>
            <a:cs typeface="Open Sans Light" panose="020B0306030504020204" pitchFamily="34" charset="0"/>
          </a:endParaRPr>
        </a:p>
      </dgm:t>
    </dgm:pt>
    <dgm:pt modelId="{93FED773-02B9-4425-A8DB-C2B789FD69EA}" type="sibTrans" cxnId="{E4E64A0A-01C8-44CE-AA9B-AF160488B51F}">
      <dgm:prSet/>
      <dgm:spPr/>
      <dgm:t>
        <a:bodyPr/>
        <a:lstStyle/>
        <a:p>
          <a:endParaRPr lang="en-US">
            <a:latin typeface="Open Sans Light" panose="020B0306030504020204" pitchFamily="34" charset="0"/>
            <a:ea typeface="Open Sans Light" panose="020B0306030504020204" pitchFamily="34" charset="0"/>
            <a:cs typeface="Open Sans Light" panose="020B0306030504020204" pitchFamily="34" charset="0"/>
          </a:endParaRPr>
        </a:p>
      </dgm:t>
    </dgm:pt>
    <dgm:pt modelId="{D17CED07-C6E5-4120-90AD-F9290EF40FD1}">
      <dgm:prSet/>
      <dgm:spPr>
        <a:xfrm>
          <a:off x="0" y="2974985"/>
          <a:ext cx="10999788" cy="963900"/>
        </a:xfrm>
        <a:solidFill>
          <a:srgbClr val="FFFFFF">
            <a:alpha val="90000"/>
            <a:hueOff val="0"/>
            <a:satOff val="0"/>
            <a:lumOff val="0"/>
            <a:alphaOff val="0"/>
          </a:srgbClr>
        </a:solidFill>
        <a:ln w="25400" cap="flat" cmpd="sng" algn="ctr">
          <a:solidFill>
            <a:srgbClr val="A2A4A3">
              <a:hueOff val="0"/>
              <a:satOff val="0"/>
              <a:lumOff val="0"/>
              <a:alphaOff val="0"/>
            </a:srgbClr>
          </a:solidFill>
          <a:prstDash val="solid"/>
        </a:ln>
        <a:effectLst/>
      </dgm:spPr>
      <dgm:t>
        <a:bodyPr/>
        <a:lstStyle/>
        <a:p>
          <a:pPr rtl="0"/>
          <a:r>
            <a:rPr lang="en-US"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IF eligible disaster and Project/dispute</a:t>
          </a:r>
        </a:p>
      </dgm:t>
    </dgm:pt>
    <dgm:pt modelId="{E9060951-7986-4243-BF23-1B93BE912823}" type="parTrans" cxnId="{26ED0975-E24E-4229-B970-9B6A3D01A873}">
      <dgm:prSet/>
      <dgm:spPr/>
    </dgm:pt>
    <dgm:pt modelId="{C975D165-085B-4C9E-8F85-42D877E7730F}" type="sibTrans" cxnId="{26ED0975-E24E-4229-B970-9B6A3D01A873}">
      <dgm:prSet/>
      <dgm:spPr/>
    </dgm:pt>
    <dgm:pt modelId="{300CC604-2670-41AA-80BB-51063794D20C}" type="pres">
      <dgm:prSet presAssocID="{76991CC6-FB32-4A9E-820E-676FCA6CC983}" presName="linear" presStyleCnt="0">
        <dgm:presLayoutVars>
          <dgm:dir/>
          <dgm:animLvl val="lvl"/>
          <dgm:resizeHandles val="exact"/>
        </dgm:presLayoutVars>
      </dgm:prSet>
      <dgm:spPr/>
    </dgm:pt>
    <dgm:pt modelId="{F381BB14-1A2E-44A3-86B0-F462CF468105}" type="pres">
      <dgm:prSet presAssocID="{37FA4A55-BFA4-49E1-8488-AEC261A5F4C4}" presName="parentLin" presStyleCnt="0"/>
      <dgm:spPr/>
    </dgm:pt>
    <dgm:pt modelId="{E0D914DF-614A-49D1-BB3C-97877454AD16}" type="pres">
      <dgm:prSet presAssocID="{37FA4A55-BFA4-49E1-8488-AEC261A5F4C4}" presName="parentLeftMargin" presStyleLbl="node1" presStyleIdx="0" presStyleCnt="3"/>
      <dgm:spPr/>
    </dgm:pt>
    <dgm:pt modelId="{4DE8E57C-9593-4882-898C-60AF79280835}" type="pres">
      <dgm:prSet presAssocID="{37FA4A55-BFA4-49E1-8488-AEC261A5F4C4}" presName="parentText" presStyleLbl="node1" presStyleIdx="0" presStyleCnt="3">
        <dgm:presLayoutVars>
          <dgm:chMax val="0"/>
          <dgm:bulletEnabled val="1"/>
        </dgm:presLayoutVars>
      </dgm:prSet>
      <dgm:spPr/>
    </dgm:pt>
    <dgm:pt modelId="{8F625FCF-0C4C-4278-8E06-4132D5DC3B2F}" type="pres">
      <dgm:prSet presAssocID="{37FA4A55-BFA4-49E1-8488-AEC261A5F4C4}" presName="negativeSpace" presStyleCnt="0"/>
      <dgm:spPr/>
    </dgm:pt>
    <dgm:pt modelId="{39DC2435-BFC0-47DD-8E82-67F804A01946}" type="pres">
      <dgm:prSet presAssocID="{37FA4A55-BFA4-49E1-8488-AEC261A5F4C4}" presName="childText" presStyleLbl="conFgAcc1" presStyleIdx="0" presStyleCnt="3">
        <dgm:presLayoutVars>
          <dgm:bulletEnabled val="1"/>
        </dgm:presLayoutVars>
      </dgm:prSet>
      <dgm:spPr>
        <a:prstGeom prst="rect">
          <a:avLst/>
        </a:prstGeom>
      </dgm:spPr>
    </dgm:pt>
    <dgm:pt modelId="{E1F47F21-0C67-4140-BE91-6870D4D38593}" type="pres">
      <dgm:prSet presAssocID="{4068698B-F8C0-4C7F-9E6F-6B76F5B6D2B4}" presName="spaceBetweenRectangles" presStyleCnt="0"/>
      <dgm:spPr/>
    </dgm:pt>
    <dgm:pt modelId="{D72C1514-ACF7-4B2D-B36F-A538F947B9A8}" type="pres">
      <dgm:prSet presAssocID="{D80B17BB-89C6-4C0C-B6BB-FEEF547E5D2D}" presName="parentLin" presStyleCnt="0"/>
      <dgm:spPr/>
    </dgm:pt>
    <dgm:pt modelId="{A9190428-1605-4E40-A443-683E6A7EFE2E}" type="pres">
      <dgm:prSet presAssocID="{D80B17BB-89C6-4C0C-B6BB-FEEF547E5D2D}" presName="parentLeftMargin" presStyleLbl="node1" presStyleIdx="0" presStyleCnt="3"/>
      <dgm:spPr/>
    </dgm:pt>
    <dgm:pt modelId="{4F73ADAE-1A42-4D88-B66D-C0671600496A}" type="pres">
      <dgm:prSet presAssocID="{D80B17BB-89C6-4C0C-B6BB-FEEF547E5D2D}" presName="parentText" presStyleLbl="node1" presStyleIdx="1" presStyleCnt="3">
        <dgm:presLayoutVars>
          <dgm:chMax val="0"/>
          <dgm:bulletEnabled val="1"/>
        </dgm:presLayoutVars>
      </dgm:prSet>
      <dgm:spPr/>
    </dgm:pt>
    <dgm:pt modelId="{E7BA1D8F-C345-41F5-8E54-8288FB6A3E2F}" type="pres">
      <dgm:prSet presAssocID="{D80B17BB-89C6-4C0C-B6BB-FEEF547E5D2D}" presName="negativeSpace" presStyleCnt="0"/>
      <dgm:spPr/>
    </dgm:pt>
    <dgm:pt modelId="{91ED6C26-ED12-45B2-94FC-C2D413CA29D4}" type="pres">
      <dgm:prSet presAssocID="{D80B17BB-89C6-4C0C-B6BB-FEEF547E5D2D}" presName="childText" presStyleLbl="conFgAcc1" presStyleIdx="1" presStyleCnt="3">
        <dgm:presLayoutVars>
          <dgm:bulletEnabled val="1"/>
        </dgm:presLayoutVars>
      </dgm:prSet>
      <dgm:spPr/>
    </dgm:pt>
    <dgm:pt modelId="{D1C91EF8-4E11-4413-91CB-CC9CEFDF1F64}" type="pres">
      <dgm:prSet presAssocID="{2654531E-5063-43F9-BE8D-D1DED326AB84}" presName="spaceBetweenRectangles" presStyleCnt="0"/>
      <dgm:spPr/>
    </dgm:pt>
    <dgm:pt modelId="{2E19602C-39ED-4591-9686-9135222E903A}" type="pres">
      <dgm:prSet presAssocID="{B2CC9989-C038-4976-BE6E-DBE745121744}" presName="parentLin" presStyleCnt="0"/>
      <dgm:spPr/>
    </dgm:pt>
    <dgm:pt modelId="{93F4C33A-26DB-447C-9E3D-AD90C57CB4B7}" type="pres">
      <dgm:prSet presAssocID="{B2CC9989-C038-4976-BE6E-DBE745121744}" presName="parentLeftMargin" presStyleLbl="node1" presStyleIdx="1" presStyleCnt="3"/>
      <dgm:spPr/>
    </dgm:pt>
    <dgm:pt modelId="{0B9933FD-0085-4076-AA85-72A5A1CB03B1}" type="pres">
      <dgm:prSet presAssocID="{B2CC9989-C038-4976-BE6E-DBE745121744}" presName="parentText" presStyleLbl="node1" presStyleIdx="2" presStyleCnt="3">
        <dgm:presLayoutVars>
          <dgm:chMax val="0"/>
          <dgm:bulletEnabled val="1"/>
        </dgm:presLayoutVars>
      </dgm:prSet>
      <dgm:spPr/>
    </dgm:pt>
    <dgm:pt modelId="{EA6EAD5E-BAC9-4C23-BEE6-C231BF23BC64}" type="pres">
      <dgm:prSet presAssocID="{B2CC9989-C038-4976-BE6E-DBE745121744}" presName="negativeSpace" presStyleCnt="0"/>
      <dgm:spPr/>
    </dgm:pt>
    <dgm:pt modelId="{E3CD565D-EF55-45CE-A428-8D4A1F52D121}" type="pres">
      <dgm:prSet presAssocID="{B2CC9989-C038-4976-BE6E-DBE745121744}" presName="childText" presStyleLbl="conFgAcc1" presStyleIdx="2" presStyleCnt="3">
        <dgm:presLayoutVars>
          <dgm:bulletEnabled val="1"/>
        </dgm:presLayoutVars>
      </dgm:prSet>
      <dgm:spPr>
        <a:prstGeom prst="rect">
          <a:avLst/>
        </a:prstGeom>
      </dgm:spPr>
    </dgm:pt>
  </dgm:ptLst>
  <dgm:cxnLst>
    <dgm:cxn modelId="{87812001-AED1-4709-916E-AB940E80B950}" type="presOf" srcId="{F67C1C03-C99D-4FE4-A825-0630322A628F}" destId="{91ED6C26-ED12-45B2-94FC-C2D413CA29D4}" srcOrd="0" destOrd="0" presId="urn:microsoft.com/office/officeart/2005/8/layout/list1"/>
    <dgm:cxn modelId="{939EED09-89EA-4BF8-9A5C-F2791FCD97C8}" srcId="{76991CC6-FB32-4A9E-820E-676FCA6CC983}" destId="{D80B17BB-89C6-4C0C-B6BB-FEEF547E5D2D}" srcOrd="1" destOrd="0" parTransId="{EE564A56-DBCD-4E09-AB29-DFC0D6AAA250}" sibTransId="{2654531E-5063-43F9-BE8D-D1DED326AB84}"/>
    <dgm:cxn modelId="{E4E64A0A-01C8-44CE-AA9B-AF160488B51F}" srcId="{D80B17BB-89C6-4C0C-B6BB-FEEF547E5D2D}" destId="{B2CB31A9-5423-45C9-93A6-10F57BB85216}" srcOrd="2" destOrd="0" parTransId="{E5F172F7-E143-464E-9847-8477BDEFB6DB}" sibTransId="{93FED773-02B9-4425-A8DB-C2B789FD69EA}"/>
    <dgm:cxn modelId="{490F1F10-C15C-41A2-8DE5-CC179BF445FC}" type="presOf" srcId="{D0130F22-BC4C-4CBD-B400-65AB285CFA5F}" destId="{39DC2435-BFC0-47DD-8E82-67F804A01946}" srcOrd="0" destOrd="2" presId="urn:microsoft.com/office/officeart/2005/8/layout/list1"/>
    <dgm:cxn modelId="{200B8728-2699-4210-B715-44E62E5D0AC3}" type="presOf" srcId="{3650B2FF-E35E-4B8A-AF97-90B47D5BB0B6}" destId="{E3CD565D-EF55-45CE-A428-8D4A1F52D121}" srcOrd="0" destOrd="1" presId="urn:microsoft.com/office/officeart/2005/8/layout/list1"/>
    <dgm:cxn modelId="{A9903F34-5C79-48CF-B6CB-5B5B37B2C73F}" srcId="{76991CC6-FB32-4A9E-820E-676FCA6CC983}" destId="{B2CC9989-C038-4976-BE6E-DBE745121744}" srcOrd="2" destOrd="0" parTransId="{8BB8DED6-8238-4B8C-88FC-9D6F2AC4991D}" sibTransId="{29605BA0-C06E-4778-98B8-38E4297DDEEC}"/>
    <dgm:cxn modelId="{17F5AC4C-29A8-4399-9B73-AC3088742283}" type="presOf" srcId="{D80B17BB-89C6-4C0C-B6BB-FEEF547E5D2D}" destId="{A9190428-1605-4E40-A443-683E6A7EFE2E}" srcOrd="0" destOrd="0" presId="urn:microsoft.com/office/officeart/2005/8/layout/list1"/>
    <dgm:cxn modelId="{4559DA52-9EBB-413C-9D3B-F892ADC840B2}" type="presOf" srcId="{37FA4A55-BFA4-49E1-8488-AEC261A5F4C4}" destId="{E0D914DF-614A-49D1-BB3C-97877454AD16}" srcOrd="0" destOrd="0" presId="urn:microsoft.com/office/officeart/2005/8/layout/list1"/>
    <dgm:cxn modelId="{68CA0753-5E95-4522-BCC9-A412DFDB7CFA}" srcId="{37FA4A55-BFA4-49E1-8488-AEC261A5F4C4}" destId="{43AA0EF3-035C-4430-BC77-170B9ADF75AC}" srcOrd="0" destOrd="0" parTransId="{E86F0632-BBEF-40BE-8AB3-CB72E2A7F242}" sibTransId="{8BF00EEA-2926-40DB-AD56-DAEC0D13846F}"/>
    <dgm:cxn modelId="{5C9EC073-BE36-475B-932F-E11C9FA4C03E}" srcId="{37FA4A55-BFA4-49E1-8488-AEC261A5F4C4}" destId="{D0130F22-BC4C-4CBD-B400-65AB285CFA5F}" srcOrd="2" destOrd="0" parTransId="{AECB1738-0087-47E5-97C9-8DD15E567E2E}" sibTransId="{A635CB91-02A2-43EF-8412-3E123DBFB136}"/>
    <dgm:cxn modelId="{26ED0975-E24E-4229-B970-9B6A3D01A873}" srcId="{B2CC9989-C038-4976-BE6E-DBE745121744}" destId="{D17CED07-C6E5-4120-90AD-F9290EF40FD1}" srcOrd="0" destOrd="0" parTransId="{E9060951-7986-4243-BF23-1B93BE912823}" sibTransId="{C975D165-085B-4C9E-8F85-42D877E7730F}"/>
    <dgm:cxn modelId="{CFD41D5A-DE5C-414A-8ADD-59E4F3DAE4D5}" type="presOf" srcId="{4E71B685-119F-44E6-9625-07D28E795CEB}" destId="{91ED6C26-ED12-45B2-94FC-C2D413CA29D4}" srcOrd="0" destOrd="1" presId="urn:microsoft.com/office/officeart/2005/8/layout/list1"/>
    <dgm:cxn modelId="{64C4BA5A-2192-4C66-B3A7-B9CE956FDF7B}" type="presOf" srcId="{B2CC9989-C038-4976-BE6E-DBE745121744}" destId="{0B9933FD-0085-4076-AA85-72A5A1CB03B1}" srcOrd="1" destOrd="0" presId="urn:microsoft.com/office/officeart/2005/8/layout/list1"/>
    <dgm:cxn modelId="{ADD4F189-3E8F-40BC-9AA9-259BBDF0F5DA}" type="presOf" srcId="{D80B17BB-89C6-4C0C-B6BB-FEEF547E5D2D}" destId="{4F73ADAE-1A42-4D88-B66D-C0671600496A}" srcOrd="1" destOrd="0" presId="urn:microsoft.com/office/officeart/2005/8/layout/list1"/>
    <dgm:cxn modelId="{EE0820A1-DFA7-4A7D-93F3-71E0CA68EB7D}" type="presOf" srcId="{43AA0EF3-035C-4430-BC77-170B9ADF75AC}" destId="{39DC2435-BFC0-47DD-8E82-67F804A01946}" srcOrd="0" destOrd="0" presId="urn:microsoft.com/office/officeart/2005/8/layout/list1"/>
    <dgm:cxn modelId="{425621A4-FC4B-45D1-9500-C31421679FA1}" type="presOf" srcId="{B2CC9989-C038-4976-BE6E-DBE745121744}" destId="{93F4C33A-26DB-447C-9E3D-AD90C57CB4B7}" srcOrd="0" destOrd="0" presId="urn:microsoft.com/office/officeart/2005/8/layout/list1"/>
    <dgm:cxn modelId="{0CFE5FA5-3629-4515-871A-F0A7FB2BA137}" srcId="{B2CC9989-C038-4976-BE6E-DBE745121744}" destId="{58297E87-359C-494B-9DC3-C840B20546A2}" srcOrd="2" destOrd="0" parTransId="{221230AA-1BC8-4426-B565-BE6348EB957C}" sibTransId="{F216485F-FA47-4789-ADF2-6A88C5BBE03E}"/>
    <dgm:cxn modelId="{4AB217BB-9D1C-4E9E-90BD-C487600984CA}" type="presOf" srcId="{37FA4A55-BFA4-49E1-8488-AEC261A5F4C4}" destId="{4DE8E57C-9593-4882-898C-60AF79280835}" srcOrd="1" destOrd="0" presId="urn:microsoft.com/office/officeart/2005/8/layout/list1"/>
    <dgm:cxn modelId="{3EA620C2-D570-43BA-B9D4-FE7553F3FFC5}" type="presOf" srcId="{D17CED07-C6E5-4120-90AD-F9290EF40FD1}" destId="{E3CD565D-EF55-45CE-A428-8D4A1F52D121}" srcOrd="0" destOrd="0" presId="urn:microsoft.com/office/officeart/2005/8/layout/list1"/>
    <dgm:cxn modelId="{826D4AC8-C8EA-496D-814F-830DAF16509F}" type="presOf" srcId="{76991CC6-FB32-4A9E-820E-676FCA6CC983}" destId="{300CC604-2670-41AA-80BB-51063794D20C}" srcOrd="0" destOrd="0" presId="urn:microsoft.com/office/officeart/2005/8/layout/list1"/>
    <dgm:cxn modelId="{7CDD5DD4-5228-4DA0-BC68-070465B622D0}" srcId="{B2CC9989-C038-4976-BE6E-DBE745121744}" destId="{3650B2FF-E35E-4B8A-AF97-90B47D5BB0B6}" srcOrd="1" destOrd="0" parTransId="{4F26A36C-D9F5-4111-80F9-E9EBF339EDFB}" sibTransId="{65E053ED-1355-4902-86C0-6780CFA11D9E}"/>
    <dgm:cxn modelId="{5AB961D4-8F79-47DC-AE03-8D80E4DC5F96}" srcId="{D80B17BB-89C6-4C0C-B6BB-FEEF547E5D2D}" destId="{4E71B685-119F-44E6-9625-07D28E795CEB}" srcOrd="1" destOrd="0" parTransId="{9890F8C2-51F6-445A-B5FD-EF7C086734CB}" sibTransId="{DF0E4C52-EC4D-4E45-A377-DBAD695E6B50}"/>
    <dgm:cxn modelId="{21B8E4E2-9D46-4526-8838-685D6B893CC3}" srcId="{37FA4A55-BFA4-49E1-8488-AEC261A5F4C4}" destId="{6001B3C7-C812-4374-B330-9B5D14BE6CCB}" srcOrd="1" destOrd="0" parTransId="{F9DCD4D7-7EF9-44F9-AF02-C46201BB5014}" sibTransId="{BA81DB35-6DA0-4258-8009-9662EA5BC34D}"/>
    <dgm:cxn modelId="{7ABF92E5-B475-4510-81A0-27E27EC1993C}" type="presOf" srcId="{B2CB31A9-5423-45C9-93A6-10F57BB85216}" destId="{91ED6C26-ED12-45B2-94FC-C2D413CA29D4}" srcOrd="0" destOrd="2" presId="urn:microsoft.com/office/officeart/2005/8/layout/list1"/>
    <dgm:cxn modelId="{7834FCE5-6777-434A-A8EE-F7856A7D9666}" srcId="{76991CC6-FB32-4A9E-820E-676FCA6CC983}" destId="{37FA4A55-BFA4-49E1-8488-AEC261A5F4C4}" srcOrd="0" destOrd="0" parTransId="{C2E45E2E-9C09-4FC8-AFEB-E12BEF4EC479}" sibTransId="{4068698B-F8C0-4C7F-9E6F-6B76F5B6D2B4}"/>
    <dgm:cxn modelId="{D13FEAE7-9858-4C6B-BFC2-F2A6E4376974}" type="presOf" srcId="{58297E87-359C-494B-9DC3-C840B20546A2}" destId="{E3CD565D-EF55-45CE-A428-8D4A1F52D121}" srcOrd="0" destOrd="2" presId="urn:microsoft.com/office/officeart/2005/8/layout/list1"/>
    <dgm:cxn modelId="{7A4EF4ED-BBFE-474D-8C51-B16C2F3A5860}" type="presOf" srcId="{6001B3C7-C812-4374-B330-9B5D14BE6CCB}" destId="{39DC2435-BFC0-47DD-8E82-67F804A01946}" srcOrd="0" destOrd="1" presId="urn:microsoft.com/office/officeart/2005/8/layout/list1"/>
    <dgm:cxn modelId="{BBE3CEF0-D1C9-45EE-870A-5805AC0235A9}" srcId="{D80B17BB-89C6-4C0C-B6BB-FEEF547E5D2D}" destId="{F67C1C03-C99D-4FE4-A825-0630322A628F}" srcOrd="0" destOrd="0" parTransId="{73962E35-C44B-4A01-9229-05052CD11AE5}" sibTransId="{7335D195-FEA1-41F1-94DA-1DED7BF1F411}"/>
    <dgm:cxn modelId="{237910CE-5218-4320-88AC-F5805CF7728F}" type="presParOf" srcId="{300CC604-2670-41AA-80BB-51063794D20C}" destId="{F381BB14-1A2E-44A3-86B0-F462CF468105}" srcOrd="0" destOrd="0" presId="urn:microsoft.com/office/officeart/2005/8/layout/list1"/>
    <dgm:cxn modelId="{C9805E57-2B1F-4F03-8EE1-776E0F841BCD}" type="presParOf" srcId="{F381BB14-1A2E-44A3-86B0-F462CF468105}" destId="{E0D914DF-614A-49D1-BB3C-97877454AD16}" srcOrd="0" destOrd="0" presId="urn:microsoft.com/office/officeart/2005/8/layout/list1"/>
    <dgm:cxn modelId="{A542DF98-D827-4836-A602-CF149DB39C04}" type="presParOf" srcId="{F381BB14-1A2E-44A3-86B0-F462CF468105}" destId="{4DE8E57C-9593-4882-898C-60AF79280835}" srcOrd="1" destOrd="0" presId="urn:microsoft.com/office/officeart/2005/8/layout/list1"/>
    <dgm:cxn modelId="{868D059D-1664-43AF-8B3B-46B8446EF12A}" type="presParOf" srcId="{300CC604-2670-41AA-80BB-51063794D20C}" destId="{8F625FCF-0C4C-4278-8E06-4132D5DC3B2F}" srcOrd="1" destOrd="0" presId="urn:microsoft.com/office/officeart/2005/8/layout/list1"/>
    <dgm:cxn modelId="{DFFB1106-A083-49C5-BE0F-20FF9DD6D3C8}" type="presParOf" srcId="{300CC604-2670-41AA-80BB-51063794D20C}" destId="{39DC2435-BFC0-47DD-8E82-67F804A01946}" srcOrd="2" destOrd="0" presId="urn:microsoft.com/office/officeart/2005/8/layout/list1"/>
    <dgm:cxn modelId="{3CA635DD-B3D6-454B-AB85-2B10E888C7AA}" type="presParOf" srcId="{300CC604-2670-41AA-80BB-51063794D20C}" destId="{E1F47F21-0C67-4140-BE91-6870D4D38593}" srcOrd="3" destOrd="0" presId="urn:microsoft.com/office/officeart/2005/8/layout/list1"/>
    <dgm:cxn modelId="{9D700C5A-0327-4AA7-ACFB-410F5A2A3915}" type="presParOf" srcId="{300CC604-2670-41AA-80BB-51063794D20C}" destId="{D72C1514-ACF7-4B2D-B36F-A538F947B9A8}" srcOrd="4" destOrd="0" presId="urn:microsoft.com/office/officeart/2005/8/layout/list1"/>
    <dgm:cxn modelId="{D2D1E6D1-FDD5-4727-9728-E9CC6DD07F76}" type="presParOf" srcId="{D72C1514-ACF7-4B2D-B36F-A538F947B9A8}" destId="{A9190428-1605-4E40-A443-683E6A7EFE2E}" srcOrd="0" destOrd="0" presId="urn:microsoft.com/office/officeart/2005/8/layout/list1"/>
    <dgm:cxn modelId="{F8F08D2E-6DAD-48C8-A9BD-7567D18C0F4F}" type="presParOf" srcId="{D72C1514-ACF7-4B2D-B36F-A538F947B9A8}" destId="{4F73ADAE-1A42-4D88-B66D-C0671600496A}" srcOrd="1" destOrd="0" presId="urn:microsoft.com/office/officeart/2005/8/layout/list1"/>
    <dgm:cxn modelId="{4842E439-AE1F-43BC-A3D5-8910934E0FD6}" type="presParOf" srcId="{300CC604-2670-41AA-80BB-51063794D20C}" destId="{E7BA1D8F-C345-41F5-8E54-8288FB6A3E2F}" srcOrd="5" destOrd="0" presId="urn:microsoft.com/office/officeart/2005/8/layout/list1"/>
    <dgm:cxn modelId="{4F56CD7D-D390-4633-8253-09D5A6859E22}" type="presParOf" srcId="{300CC604-2670-41AA-80BB-51063794D20C}" destId="{91ED6C26-ED12-45B2-94FC-C2D413CA29D4}" srcOrd="6" destOrd="0" presId="urn:microsoft.com/office/officeart/2005/8/layout/list1"/>
    <dgm:cxn modelId="{1A20A142-2679-423A-B472-44421A035BC9}" type="presParOf" srcId="{300CC604-2670-41AA-80BB-51063794D20C}" destId="{D1C91EF8-4E11-4413-91CB-CC9CEFDF1F64}" srcOrd="7" destOrd="0" presId="urn:microsoft.com/office/officeart/2005/8/layout/list1"/>
    <dgm:cxn modelId="{8B7D3B5F-7C4E-49BF-B08D-A814A0CF3279}" type="presParOf" srcId="{300CC604-2670-41AA-80BB-51063794D20C}" destId="{2E19602C-39ED-4591-9686-9135222E903A}" srcOrd="8" destOrd="0" presId="urn:microsoft.com/office/officeart/2005/8/layout/list1"/>
    <dgm:cxn modelId="{621C487A-8E4A-4D1F-9FEB-0F928FDDEF6C}" type="presParOf" srcId="{2E19602C-39ED-4591-9686-9135222E903A}" destId="{93F4C33A-26DB-447C-9E3D-AD90C57CB4B7}" srcOrd="0" destOrd="0" presId="urn:microsoft.com/office/officeart/2005/8/layout/list1"/>
    <dgm:cxn modelId="{B751C334-ADFC-4940-897F-F52CF4BC6522}" type="presParOf" srcId="{2E19602C-39ED-4591-9686-9135222E903A}" destId="{0B9933FD-0085-4076-AA85-72A5A1CB03B1}" srcOrd="1" destOrd="0" presId="urn:microsoft.com/office/officeart/2005/8/layout/list1"/>
    <dgm:cxn modelId="{1704BE31-0921-44D5-977B-465170B507B8}" type="presParOf" srcId="{300CC604-2670-41AA-80BB-51063794D20C}" destId="{EA6EAD5E-BAC9-4C23-BEE6-C231BF23BC64}" srcOrd="9" destOrd="0" presId="urn:microsoft.com/office/officeart/2005/8/layout/list1"/>
    <dgm:cxn modelId="{E2BD10A2-EA22-4527-BEE0-DA1EC5F71BFA}" type="presParOf" srcId="{300CC604-2670-41AA-80BB-51063794D20C}" destId="{E3CD565D-EF55-45CE-A428-8D4A1F52D121}"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DC2435-BFC0-47DD-8E82-67F804A01946}">
      <dsp:nvSpPr>
        <dsp:cNvPr id="0" name=""/>
        <dsp:cNvSpPr/>
      </dsp:nvSpPr>
      <dsp:spPr>
        <a:xfrm>
          <a:off x="0" y="339949"/>
          <a:ext cx="11430000" cy="1204875"/>
        </a:xfrm>
        <a:prstGeom prst="rect">
          <a:avLst/>
        </a:prstGeom>
        <a:solidFill>
          <a:srgbClr val="FFFFFF">
            <a:alpha val="90000"/>
            <a:hueOff val="0"/>
            <a:satOff val="0"/>
            <a:lumOff val="0"/>
            <a:alphaOff val="0"/>
          </a:srgbClr>
        </a:solidFill>
        <a:ln w="25400" cap="flat" cmpd="sng" algn="ctr">
          <a:solidFill>
            <a:srgbClr val="6C6F7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7095" tIns="312420" rIns="887095" bIns="106680" numCol="1" spcCol="1270" anchor="t" anchorCtr="0">
          <a:noAutofit/>
        </a:bodyPr>
        <a:lstStyle/>
        <a:p>
          <a:pPr marL="114300" lvl="1" indent="-114300" algn="l" defTabSz="666750" rtl="0">
            <a:lnSpc>
              <a:spcPct val="90000"/>
            </a:lnSpc>
            <a:spcBef>
              <a:spcPct val="0"/>
            </a:spcBef>
            <a:spcAft>
              <a:spcPct val="15000"/>
            </a:spcAft>
            <a:buChar char="•"/>
          </a:pPr>
          <a:r>
            <a:rPr lang="en-US" sz="1500" kern="12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Must file with Recipient within 60 days of earliest receipt of FEMA Determination</a:t>
          </a:r>
        </a:p>
        <a:p>
          <a:pPr marL="114300" lvl="1" indent="-114300" algn="l" defTabSz="666750" rtl="0">
            <a:lnSpc>
              <a:spcPct val="90000"/>
            </a:lnSpc>
            <a:spcBef>
              <a:spcPct val="0"/>
            </a:spcBef>
            <a:spcAft>
              <a:spcPct val="15000"/>
            </a:spcAft>
            <a:buChar char="•"/>
          </a:pPr>
          <a:r>
            <a:rPr lang="en-US" sz="1500" kern="12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Recipient must transmit to FEMA Region within 60 days of receipt</a:t>
          </a:r>
        </a:p>
        <a:p>
          <a:pPr marL="114300" lvl="1" indent="-114300" algn="l" defTabSz="666750" rtl="0">
            <a:lnSpc>
              <a:spcPct val="90000"/>
            </a:lnSpc>
            <a:spcBef>
              <a:spcPct val="0"/>
            </a:spcBef>
            <a:spcAft>
              <a:spcPct val="15000"/>
            </a:spcAft>
            <a:buChar char="•"/>
          </a:pPr>
          <a:r>
            <a:rPr lang="en-US" sz="1500" kern="12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FEMA Region has 90 days to request more information or issue decision  </a:t>
          </a:r>
        </a:p>
      </dsp:txBody>
      <dsp:txXfrm>
        <a:off x="0" y="339949"/>
        <a:ext cx="11430000" cy="1204875"/>
      </dsp:txXfrm>
    </dsp:sp>
    <dsp:sp modelId="{4DE8E57C-9593-4882-898C-60AF79280835}">
      <dsp:nvSpPr>
        <dsp:cNvPr id="0" name=""/>
        <dsp:cNvSpPr/>
      </dsp:nvSpPr>
      <dsp:spPr>
        <a:xfrm>
          <a:off x="571500" y="118549"/>
          <a:ext cx="8001000" cy="442800"/>
        </a:xfrm>
        <a:prstGeom prst="roundRect">
          <a:avLst/>
        </a:prstGeom>
        <a:solidFill>
          <a:srgbClr val="6C6F70">
            <a:hueOff val="0"/>
            <a:satOff val="0"/>
            <a:lumOff val="0"/>
            <a:alphaOff val="0"/>
          </a:srgbClr>
        </a:solidFill>
        <a:ln w="38100" cap="flat" cmpd="sng" algn="ctr">
          <a:solidFill>
            <a:srgbClr val="FFFFFF">
              <a:hueOff val="0"/>
              <a:satOff val="0"/>
              <a:lumOff val="0"/>
              <a:alphaOff val="0"/>
            </a:srgbClr>
          </a:solidFill>
          <a:prstDash val="solid"/>
          <a:miter lim="800000"/>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2419" tIns="0" rIns="302419" bIns="0" numCol="1" spcCol="1270" anchor="ctr" anchorCtr="0">
          <a:noAutofit/>
        </a:bodyPr>
        <a:lstStyle/>
        <a:p>
          <a:pPr marL="0" lvl="0" indent="0" algn="l" defTabSz="666750" rtl="0">
            <a:lnSpc>
              <a:spcPct val="90000"/>
            </a:lnSpc>
            <a:spcBef>
              <a:spcPct val="0"/>
            </a:spcBef>
            <a:spcAft>
              <a:spcPct val="35000"/>
            </a:spcAft>
            <a:buNone/>
          </a:pPr>
          <a:r>
            <a:rPr lang="en-US" sz="1500" kern="1200" dirty="0">
              <a:solidFill>
                <a:srgbClr val="FFFFFF"/>
              </a:solidFill>
              <a:latin typeface="Open Sans Semibold" panose="020B0706030804020204" pitchFamily="34" charset="0"/>
              <a:ea typeface="Open Sans Semibold" panose="020B0706030804020204" pitchFamily="34" charset="0"/>
              <a:cs typeface="Open Sans Semibold" panose="020B0706030804020204" pitchFamily="34" charset="0"/>
            </a:rPr>
            <a:t>First Appeal – FEMA Region  </a:t>
          </a:r>
        </a:p>
      </dsp:txBody>
      <dsp:txXfrm>
        <a:off x="593116" y="140165"/>
        <a:ext cx="7957768" cy="399568"/>
      </dsp:txXfrm>
    </dsp:sp>
    <dsp:sp modelId="{91ED6C26-ED12-45B2-94FC-C2D413CA29D4}">
      <dsp:nvSpPr>
        <dsp:cNvPr id="0" name=""/>
        <dsp:cNvSpPr/>
      </dsp:nvSpPr>
      <dsp:spPr>
        <a:xfrm>
          <a:off x="0" y="1847224"/>
          <a:ext cx="11430000" cy="1204875"/>
        </a:xfrm>
        <a:prstGeom prst="rect">
          <a:avLst/>
        </a:prstGeom>
        <a:solidFill>
          <a:srgbClr val="FFFFFF">
            <a:alpha val="90000"/>
            <a:hueOff val="0"/>
            <a:satOff val="0"/>
            <a:lumOff val="0"/>
            <a:alphaOff val="0"/>
          </a:srgbClr>
        </a:solidFill>
        <a:ln w="25400" cap="flat" cmpd="sng" algn="ctr">
          <a:solidFill>
            <a:srgbClr val="006983">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7095" tIns="312420" rIns="887095" bIns="106680" numCol="1" spcCol="1270" anchor="t" anchorCtr="0">
          <a:noAutofit/>
        </a:bodyPr>
        <a:lstStyle/>
        <a:p>
          <a:pPr marL="114300" lvl="1" indent="-114300" algn="l" defTabSz="666750" rtl="0">
            <a:lnSpc>
              <a:spcPct val="90000"/>
            </a:lnSpc>
            <a:spcBef>
              <a:spcPct val="0"/>
            </a:spcBef>
            <a:spcAft>
              <a:spcPct val="15000"/>
            </a:spcAft>
            <a:buChar char="•"/>
          </a:pPr>
          <a:r>
            <a:rPr lang="en-US" sz="1500" kern="12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Must file with Recipient within 60 days of earliest receipt of First Appeal Determination</a:t>
          </a:r>
        </a:p>
        <a:p>
          <a:pPr marL="114300" lvl="1" indent="-114300" algn="l" defTabSz="666750" rtl="0">
            <a:lnSpc>
              <a:spcPct val="90000"/>
            </a:lnSpc>
            <a:spcBef>
              <a:spcPct val="0"/>
            </a:spcBef>
            <a:spcAft>
              <a:spcPct val="15000"/>
            </a:spcAft>
            <a:buChar char="•"/>
          </a:pPr>
          <a:r>
            <a:rPr lang="en-US" sz="1500" kern="12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Recipient must transmit to FEMA Region within 60 days of receipt; Region transmits to HQ</a:t>
          </a:r>
        </a:p>
        <a:p>
          <a:pPr marL="114300" lvl="1" indent="-114300" algn="l" defTabSz="666750" rtl="0">
            <a:lnSpc>
              <a:spcPct val="90000"/>
            </a:lnSpc>
            <a:spcBef>
              <a:spcPct val="0"/>
            </a:spcBef>
            <a:spcAft>
              <a:spcPct val="15000"/>
            </a:spcAft>
            <a:buChar char="•"/>
          </a:pPr>
          <a:r>
            <a:rPr lang="en-US" sz="1500" kern="12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FEMA HQ has 90 days to request more information or issue decision </a:t>
          </a:r>
        </a:p>
      </dsp:txBody>
      <dsp:txXfrm>
        <a:off x="0" y="1847224"/>
        <a:ext cx="11430000" cy="1204875"/>
      </dsp:txXfrm>
    </dsp:sp>
    <dsp:sp modelId="{4F73ADAE-1A42-4D88-B66D-C0671600496A}">
      <dsp:nvSpPr>
        <dsp:cNvPr id="0" name=""/>
        <dsp:cNvSpPr/>
      </dsp:nvSpPr>
      <dsp:spPr>
        <a:xfrm>
          <a:off x="571500" y="1625824"/>
          <a:ext cx="8001000" cy="442800"/>
        </a:xfrm>
        <a:prstGeom prst="roundRect">
          <a:avLst/>
        </a:prstGeom>
        <a:solidFill>
          <a:srgbClr val="006983">
            <a:hueOff val="0"/>
            <a:satOff val="0"/>
            <a:lumOff val="0"/>
            <a:alphaOff val="0"/>
          </a:srgbClr>
        </a:solidFill>
        <a:ln w="38100" cap="flat" cmpd="sng" algn="ctr">
          <a:solidFill>
            <a:srgbClr val="FFFFFF">
              <a:hueOff val="0"/>
              <a:satOff val="0"/>
              <a:lumOff val="0"/>
              <a:alphaOff val="0"/>
            </a:srgbClr>
          </a:solidFill>
          <a:prstDash val="solid"/>
          <a:miter lim="800000"/>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2419" tIns="0" rIns="302419" bIns="0" numCol="1" spcCol="1270" anchor="ctr" anchorCtr="0">
          <a:noAutofit/>
        </a:bodyPr>
        <a:lstStyle/>
        <a:p>
          <a:pPr marL="0" lvl="0" indent="0" algn="l" defTabSz="711200" rtl="0">
            <a:lnSpc>
              <a:spcPct val="90000"/>
            </a:lnSpc>
            <a:spcBef>
              <a:spcPct val="0"/>
            </a:spcBef>
            <a:spcAft>
              <a:spcPct val="35000"/>
            </a:spcAft>
            <a:buNone/>
          </a:pPr>
          <a:r>
            <a:rPr lang="en-US" sz="1600" kern="1200" dirty="0">
              <a:solidFill>
                <a:srgbClr val="FFFFFF"/>
              </a:solidFill>
              <a:latin typeface="Open Sans Semibold" panose="020B0706030804020204" pitchFamily="34" charset="0"/>
              <a:ea typeface="Open Sans Semibold" panose="020B0706030804020204" pitchFamily="34" charset="0"/>
              <a:cs typeface="Open Sans Semibold" panose="020B0706030804020204" pitchFamily="34" charset="0"/>
            </a:rPr>
            <a:t>Second Appeal – FEMA HQ</a:t>
          </a:r>
        </a:p>
      </dsp:txBody>
      <dsp:txXfrm>
        <a:off x="593116" y="1647440"/>
        <a:ext cx="7957768" cy="399568"/>
      </dsp:txXfrm>
    </dsp:sp>
    <dsp:sp modelId="{E3CD565D-EF55-45CE-A428-8D4A1F52D121}">
      <dsp:nvSpPr>
        <dsp:cNvPr id="0" name=""/>
        <dsp:cNvSpPr/>
      </dsp:nvSpPr>
      <dsp:spPr>
        <a:xfrm>
          <a:off x="0" y="3354499"/>
          <a:ext cx="11430000" cy="1204875"/>
        </a:xfrm>
        <a:prstGeom prst="rect">
          <a:avLst/>
        </a:prstGeom>
        <a:solidFill>
          <a:srgbClr val="FFFFFF">
            <a:alpha val="90000"/>
            <a:hueOff val="0"/>
            <a:satOff val="0"/>
            <a:lumOff val="0"/>
            <a:alphaOff val="0"/>
          </a:srgbClr>
        </a:solidFill>
        <a:ln w="25400" cap="flat" cmpd="sng" algn="ctr">
          <a:solidFill>
            <a:srgbClr val="A2A4A3">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7095" tIns="312420" rIns="887095" bIns="106680" numCol="1" spcCol="1270" anchor="t" anchorCtr="0">
          <a:noAutofit/>
        </a:bodyPr>
        <a:lstStyle/>
        <a:p>
          <a:pPr marL="114300" lvl="1" indent="-114300" algn="l" defTabSz="666750" rtl="0">
            <a:lnSpc>
              <a:spcPct val="90000"/>
            </a:lnSpc>
            <a:spcBef>
              <a:spcPct val="0"/>
            </a:spcBef>
            <a:spcAft>
              <a:spcPct val="15000"/>
            </a:spcAft>
            <a:buChar char="•"/>
          </a:pPr>
          <a:r>
            <a:rPr lang="en-US" sz="1500" kern="12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IF eligible disaster and Project/dispute</a:t>
          </a:r>
        </a:p>
        <a:p>
          <a:pPr marL="114300" lvl="1" indent="-114300" algn="l" defTabSz="666750" rtl="0">
            <a:lnSpc>
              <a:spcPct val="90000"/>
            </a:lnSpc>
            <a:spcBef>
              <a:spcPct val="0"/>
            </a:spcBef>
            <a:spcAft>
              <a:spcPct val="15000"/>
            </a:spcAft>
            <a:buChar char="•"/>
          </a:pPr>
          <a:r>
            <a:rPr lang="en-US" sz="1500" kern="12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Must file within 60 days of receipt of First Appeal Denial, OR</a:t>
          </a:r>
        </a:p>
        <a:p>
          <a:pPr marL="114300" lvl="1" indent="-114300" algn="l" defTabSz="666750" rtl="0">
            <a:lnSpc>
              <a:spcPct val="90000"/>
            </a:lnSpc>
            <a:spcBef>
              <a:spcPct val="0"/>
            </a:spcBef>
            <a:spcAft>
              <a:spcPct val="15000"/>
            </a:spcAft>
            <a:buChar char="•"/>
          </a:pPr>
          <a:r>
            <a:rPr lang="en-US" sz="1500" kern="12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May file 180 days after FEMA receives First Appeal</a:t>
          </a:r>
        </a:p>
      </dsp:txBody>
      <dsp:txXfrm>
        <a:off x="0" y="3354499"/>
        <a:ext cx="11430000" cy="1204875"/>
      </dsp:txXfrm>
    </dsp:sp>
    <dsp:sp modelId="{0B9933FD-0085-4076-AA85-72A5A1CB03B1}">
      <dsp:nvSpPr>
        <dsp:cNvPr id="0" name=""/>
        <dsp:cNvSpPr/>
      </dsp:nvSpPr>
      <dsp:spPr>
        <a:xfrm>
          <a:off x="571500" y="3133100"/>
          <a:ext cx="8001000" cy="442800"/>
        </a:xfrm>
        <a:prstGeom prst="roundRect">
          <a:avLst/>
        </a:prstGeom>
        <a:solidFill>
          <a:srgbClr val="A2A4A3">
            <a:hueOff val="0"/>
            <a:satOff val="0"/>
            <a:lumOff val="0"/>
            <a:alphaOff val="0"/>
          </a:srgbClr>
        </a:solidFill>
        <a:ln w="38100" cap="flat" cmpd="sng" algn="ctr">
          <a:solidFill>
            <a:srgbClr val="FFFFFF">
              <a:hueOff val="0"/>
              <a:satOff val="0"/>
              <a:lumOff val="0"/>
              <a:alphaOff val="0"/>
            </a:srgbClr>
          </a:solidFill>
          <a:prstDash val="solid"/>
          <a:miter lim="800000"/>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2419" tIns="0" rIns="302419" bIns="0" numCol="1" spcCol="1270" anchor="ctr" anchorCtr="0">
          <a:noAutofit/>
        </a:bodyPr>
        <a:lstStyle/>
        <a:p>
          <a:pPr marL="0" lvl="0" indent="0" algn="l" defTabSz="711200" rtl="0">
            <a:lnSpc>
              <a:spcPct val="90000"/>
            </a:lnSpc>
            <a:spcBef>
              <a:spcPct val="0"/>
            </a:spcBef>
            <a:spcAft>
              <a:spcPct val="35000"/>
            </a:spcAft>
            <a:buNone/>
          </a:pPr>
          <a:r>
            <a:rPr lang="en-US" sz="1600" kern="1200" dirty="0">
              <a:solidFill>
                <a:srgbClr val="FFFFFF"/>
              </a:solidFill>
              <a:latin typeface="Open Sans Semibold" panose="020B0706030804020204" pitchFamily="34" charset="0"/>
              <a:ea typeface="Open Sans Semibold" panose="020B0706030804020204" pitchFamily="34" charset="0"/>
              <a:cs typeface="Open Sans Semibold" panose="020B0706030804020204" pitchFamily="34" charset="0"/>
            </a:rPr>
            <a:t>Arbitration – Civilian Board of Contract Appeals</a:t>
          </a:r>
        </a:p>
      </dsp:txBody>
      <dsp:txXfrm>
        <a:off x="593116" y="3154716"/>
        <a:ext cx="7957768" cy="39956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5445714-ED6A-474D-B00C-4B977A00AACF}"/>
              </a:ext>
            </a:extLst>
          </p:cNvPr>
          <p:cNvSpPr>
            <a:spLocks noGrp="1"/>
          </p:cNvSpPr>
          <p:nvPr>
            <p:ph type="hdr" sz="quarter"/>
          </p:nvPr>
        </p:nvSpPr>
        <p:spPr>
          <a:xfrm>
            <a:off x="1" y="0"/>
            <a:ext cx="2982119" cy="466434"/>
          </a:xfrm>
          <a:prstGeom prst="rect">
            <a:avLst/>
          </a:prstGeom>
        </p:spPr>
        <p:txBody>
          <a:bodyPr vert="horz" lIns="92446" tIns="46223" rIns="92446" bIns="46223" rtlCol="0"/>
          <a:lstStyle>
            <a:lvl1pPr algn="l">
              <a:defRPr sz="1200"/>
            </a:lvl1pPr>
          </a:lstStyle>
          <a:p>
            <a:endParaRPr lang="en-US" dirty="0"/>
          </a:p>
        </p:txBody>
      </p:sp>
      <p:sp>
        <p:nvSpPr>
          <p:cNvPr id="3" name="Date Placeholder 2">
            <a:extLst>
              <a:ext uri="{FF2B5EF4-FFF2-40B4-BE49-F238E27FC236}">
                <a16:creationId xmlns:a16="http://schemas.microsoft.com/office/drawing/2014/main" id="{225B3F64-128E-4009-A82D-B2853B7FCC87}"/>
              </a:ext>
            </a:extLst>
          </p:cNvPr>
          <p:cNvSpPr>
            <a:spLocks noGrp="1"/>
          </p:cNvSpPr>
          <p:nvPr>
            <p:ph type="dt" sz="quarter" idx="1"/>
          </p:nvPr>
        </p:nvSpPr>
        <p:spPr>
          <a:xfrm>
            <a:off x="3898103" y="0"/>
            <a:ext cx="2982119" cy="466434"/>
          </a:xfrm>
          <a:prstGeom prst="rect">
            <a:avLst/>
          </a:prstGeom>
        </p:spPr>
        <p:txBody>
          <a:bodyPr vert="horz" lIns="92446" tIns="46223" rIns="92446" bIns="46223" rtlCol="0"/>
          <a:lstStyle>
            <a:lvl1pPr algn="r">
              <a:defRPr sz="1200"/>
            </a:lvl1pPr>
          </a:lstStyle>
          <a:p>
            <a:fld id="{47BCC193-F651-4A23-BD0D-CF310AA8757D}" type="datetimeFigureOut">
              <a:rPr lang="en-US" smtClean="0"/>
              <a:t>7/19/2021</a:t>
            </a:fld>
            <a:endParaRPr lang="en-US" dirty="0"/>
          </a:p>
        </p:txBody>
      </p:sp>
      <p:sp>
        <p:nvSpPr>
          <p:cNvPr id="4" name="Footer Placeholder 3">
            <a:extLst>
              <a:ext uri="{FF2B5EF4-FFF2-40B4-BE49-F238E27FC236}">
                <a16:creationId xmlns:a16="http://schemas.microsoft.com/office/drawing/2014/main" id="{65E62EEB-C029-4807-9568-C88866CE9AFE}"/>
              </a:ext>
            </a:extLst>
          </p:cNvPr>
          <p:cNvSpPr>
            <a:spLocks noGrp="1"/>
          </p:cNvSpPr>
          <p:nvPr>
            <p:ph type="ftr" sz="quarter" idx="2"/>
          </p:nvPr>
        </p:nvSpPr>
        <p:spPr>
          <a:xfrm>
            <a:off x="1" y="8829969"/>
            <a:ext cx="2982119" cy="466433"/>
          </a:xfrm>
          <a:prstGeom prst="rect">
            <a:avLst/>
          </a:prstGeom>
        </p:spPr>
        <p:txBody>
          <a:bodyPr vert="horz" lIns="92446" tIns="46223" rIns="92446" bIns="46223"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93B29316-9100-4D28-AF23-58F3EC2FB290}"/>
              </a:ext>
            </a:extLst>
          </p:cNvPr>
          <p:cNvSpPr>
            <a:spLocks noGrp="1"/>
          </p:cNvSpPr>
          <p:nvPr>
            <p:ph type="sldNum" sz="quarter" idx="3"/>
          </p:nvPr>
        </p:nvSpPr>
        <p:spPr>
          <a:xfrm>
            <a:off x="3898103" y="8829969"/>
            <a:ext cx="2982119" cy="466433"/>
          </a:xfrm>
          <a:prstGeom prst="rect">
            <a:avLst/>
          </a:prstGeom>
        </p:spPr>
        <p:txBody>
          <a:bodyPr vert="horz" lIns="92446" tIns="46223" rIns="92446" bIns="46223" rtlCol="0" anchor="b"/>
          <a:lstStyle>
            <a:lvl1pPr algn="r">
              <a:defRPr sz="1200"/>
            </a:lvl1pPr>
          </a:lstStyle>
          <a:p>
            <a:fld id="{05210D01-C863-46C0-BB10-34EE72E742E4}" type="slidenum">
              <a:rPr lang="en-US" smtClean="0"/>
              <a:t>‹#›</a:t>
            </a:fld>
            <a:endParaRPr lang="en-US" dirty="0"/>
          </a:p>
        </p:txBody>
      </p:sp>
    </p:spTree>
    <p:extLst>
      <p:ext uri="{BB962C8B-B14F-4D97-AF65-F5344CB8AC3E}">
        <p14:creationId xmlns:p14="http://schemas.microsoft.com/office/powerpoint/2010/main" val="22021374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82119" cy="464820"/>
          </a:xfrm>
          <a:prstGeom prst="rect">
            <a:avLst/>
          </a:prstGeom>
        </p:spPr>
        <p:txBody>
          <a:bodyPr vert="horz" lIns="92446" tIns="46223" rIns="92446" bIns="46223" rtlCol="0"/>
          <a:lstStyle>
            <a:lvl1pPr algn="l">
              <a:defRPr sz="1200" b="1" i="0">
                <a:latin typeface="Open Sans Semibold" charset="0"/>
              </a:defRPr>
            </a:lvl1pPr>
          </a:lstStyle>
          <a:p>
            <a:endParaRPr lang="en-US" dirty="0"/>
          </a:p>
        </p:txBody>
      </p:sp>
      <p:sp>
        <p:nvSpPr>
          <p:cNvPr id="3" name="Date Placeholder 2"/>
          <p:cNvSpPr>
            <a:spLocks noGrp="1"/>
          </p:cNvSpPr>
          <p:nvPr>
            <p:ph type="dt" idx="1"/>
          </p:nvPr>
        </p:nvSpPr>
        <p:spPr>
          <a:xfrm>
            <a:off x="3898103" y="0"/>
            <a:ext cx="2982119" cy="464820"/>
          </a:xfrm>
          <a:prstGeom prst="rect">
            <a:avLst/>
          </a:prstGeom>
        </p:spPr>
        <p:txBody>
          <a:bodyPr vert="horz" lIns="92446" tIns="46223" rIns="92446" bIns="46223" rtlCol="0"/>
          <a:lstStyle>
            <a:lvl1pPr algn="r">
              <a:defRPr sz="1200" b="1" i="0">
                <a:latin typeface="Open Sans Semibold" charset="0"/>
              </a:defRPr>
            </a:lvl1pPr>
          </a:lstStyle>
          <a:p>
            <a:fld id="{EFC10EE1-B198-C942-8235-326C972CBB30}" type="datetimeFigureOut">
              <a:rPr lang="en-US" smtClean="0"/>
              <a:pPr/>
              <a:t>7/19/2021</a:t>
            </a:fld>
            <a:endParaRPr lang="en-US" dirty="0"/>
          </a:p>
        </p:txBody>
      </p:sp>
      <p:sp>
        <p:nvSpPr>
          <p:cNvPr id="4" name="Slide Image Placeholder 3"/>
          <p:cNvSpPr>
            <a:spLocks noGrp="1" noRot="1" noChangeAspect="1"/>
          </p:cNvSpPr>
          <p:nvPr>
            <p:ph type="sldImg" idx="2"/>
          </p:nvPr>
        </p:nvSpPr>
        <p:spPr>
          <a:xfrm>
            <a:off x="342900" y="696913"/>
            <a:ext cx="6196013" cy="3486150"/>
          </a:xfrm>
          <a:prstGeom prst="rect">
            <a:avLst/>
          </a:prstGeom>
          <a:noFill/>
          <a:ln w="12700">
            <a:solidFill>
              <a:prstClr val="black"/>
            </a:solidFill>
          </a:ln>
        </p:spPr>
        <p:txBody>
          <a:bodyPr vert="horz" lIns="92446" tIns="46223" rIns="92446" bIns="46223" rtlCol="0" anchor="ctr"/>
          <a:lstStyle/>
          <a:p>
            <a:endParaRPr lang="en-US" dirty="0"/>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1" y="8829967"/>
            <a:ext cx="2982119" cy="464820"/>
          </a:xfrm>
          <a:prstGeom prst="rect">
            <a:avLst/>
          </a:prstGeom>
        </p:spPr>
        <p:txBody>
          <a:bodyPr vert="horz" lIns="92446" tIns="46223" rIns="92446" bIns="46223" rtlCol="0" anchor="b"/>
          <a:lstStyle>
            <a:lvl1pPr algn="l">
              <a:defRPr sz="1200" b="1" i="0">
                <a:latin typeface="Open Sans Semibold" charset="0"/>
              </a:defRPr>
            </a:lvl1pPr>
          </a:lstStyle>
          <a:p>
            <a:endParaRPr lang="en-US" dirty="0"/>
          </a:p>
        </p:txBody>
      </p:sp>
      <p:sp>
        <p:nvSpPr>
          <p:cNvPr id="7" name="Slide Number Placeholder 6"/>
          <p:cNvSpPr>
            <a:spLocks noGrp="1"/>
          </p:cNvSpPr>
          <p:nvPr>
            <p:ph type="sldNum" sz="quarter" idx="5"/>
          </p:nvPr>
        </p:nvSpPr>
        <p:spPr>
          <a:xfrm>
            <a:off x="3898103" y="8829967"/>
            <a:ext cx="2982119" cy="464820"/>
          </a:xfrm>
          <a:prstGeom prst="rect">
            <a:avLst/>
          </a:prstGeom>
        </p:spPr>
        <p:txBody>
          <a:bodyPr vert="horz" lIns="92446" tIns="46223" rIns="92446" bIns="46223" rtlCol="0" anchor="b"/>
          <a:lstStyle>
            <a:lvl1pPr algn="r">
              <a:defRPr sz="1200" b="1" i="0">
                <a:latin typeface="Open Sans Semibold" charset="0"/>
              </a:defRPr>
            </a:lvl1pPr>
          </a:lstStyle>
          <a:p>
            <a:fld id="{006BE02D-20C0-F840-AFAC-BEA99C74FDC2}" type="slidenum">
              <a:rPr lang="en-US" smtClean="0"/>
              <a:pPr/>
              <a:t>‹#›</a:t>
            </a:fld>
            <a:endParaRPr lang="en-US" dirty="0"/>
          </a:p>
        </p:txBody>
      </p:sp>
    </p:spTree>
    <p:extLst>
      <p:ext uri="{BB962C8B-B14F-4D97-AF65-F5344CB8AC3E}">
        <p14:creationId xmlns:p14="http://schemas.microsoft.com/office/powerpoint/2010/main" val="3463289142"/>
      </p:ext>
    </p:extLst>
  </p:cSld>
  <p:clrMap bg1="lt1" tx1="dk1" bg2="lt2" tx2="dk2" accent1="accent1" accent2="accent2" accent3="accent3" accent4="accent4" accent5="accent5" accent6="accent6" hlink="hlink" folHlink="folHlink"/>
  <p:notesStyle>
    <a:lvl1pPr marL="0" algn="l" defTabSz="457109" rtl="0" eaLnBrk="1" latinLnBrk="0" hangingPunct="1">
      <a:defRPr sz="1200" b="1" i="0" kern="1200">
        <a:solidFill>
          <a:schemeClr val="tx1"/>
        </a:solidFill>
        <a:latin typeface="Open Sans Semibold" charset="0"/>
        <a:ea typeface="+mn-ea"/>
        <a:cs typeface="+mn-cs"/>
      </a:defRPr>
    </a:lvl1pPr>
    <a:lvl2pPr marL="457109" algn="l" defTabSz="457109" rtl="0" eaLnBrk="1" latinLnBrk="0" hangingPunct="1">
      <a:defRPr sz="1200" b="1" i="0" kern="1200">
        <a:solidFill>
          <a:schemeClr val="tx1"/>
        </a:solidFill>
        <a:latin typeface="Open Sans Semibold" charset="0"/>
        <a:ea typeface="+mn-ea"/>
        <a:cs typeface="+mn-cs"/>
      </a:defRPr>
    </a:lvl2pPr>
    <a:lvl3pPr marL="914217" algn="l" defTabSz="457109" rtl="0" eaLnBrk="1" latinLnBrk="0" hangingPunct="1">
      <a:defRPr sz="1200" b="1" i="0" kern="1200">
        <a:solidFill>
          <a:schemeClr val="tx1"/>
        </a:solidFill>
        <a:latin typeface="Open Sans Semibold" charset="0"/>
        <a:ea typeface="+mn-ea"/>
        <a:cs typeface="+mn-cs"/>
      </a:defRPr>
    </a:lvl3pPr>
    <a:lvl4pPr marL="1371326" algn="l" defTabSz="457109" rtl="0" eaLnBrk="1" latinLnBrk="0" hangingPunct="1">
      <a:defRPr sz="1200" b="1" i="0" kern="1200">
        <a:solidFill>
          <a:schemeClr val="tx1"/>
        </a:solidFill>
        <a:latin typeface="Open Sans Semibold" charset="0"/>
        <a:ea typeface="+mn-ea"/>
        <a:cs typeface="+mn-cs"/>
      </a:defRPr>
    </a:lvl4pPr>
    <a:lvl5pPr marL="1828434" algn="l" defTabSz="457109" rtl="0" eaLnBrk="1" latinLnBrk="0" hangingPunct="1">
      <a:defRPr sz="1200" b="1" i="0" kern="1200">
        <a:solidFill>
          <a:schemeClr val="tx1"/>
        </a:solidFill>
        <a:latin typeface="Open Sans Semibold" charset="0"/>
        <a:ea typeface="+mn-ea"/>
        <a:cs typeface="+mn-cs"/>
      </a:defRPr>
    </a:lvl5pPr>
    <a:lvl6pPr marL="2285543" algn="l" defTabSz="457109" rtl="0" eaLnBrk="1" latinLnBrk="0" hangingPunct="1">
      <a:defRPr sz="1200" kern="1200">
        <a:solidFill>
          <a:schemeClr val="tx1"/>
        </a:solidFill>
        <a:latin typeface="+mn-lt"/>
        <a:ea typeface="+mn-ea"/>
        <a:cs typeface="+mn-cs"/>
      </a:defRPr>
    </a:lvl6pPr>
    <a:lvl7pPr marL="2742652" algn="l" defTabSz="457109" rtl="0" eaLnBrk="1" latinLnBrk="0" hangingPunct="1">
      <a:defRPr sz="1200" kern="1200">
        <a:solidFill>
          <a:schemeClr val="tx1"/>
        </a:solidFill>
        <a:latin typeface="+mn-lt"/>
        <a:ea typeface="+mn-ea"/>
        <a:cs typeface="+mn-cs"/>
      </a:defRPr>
    </a:lvl7pPr>
    <a:lvl8pPr marL="3199760" algn="l" defTabSz="457109" rtl="0" eaLnBrk="1" latinLnBrk="0" hangingPunct="1">
      <a:defRPr sz="1200" kern="1200">
        <a:solidFill>
          <a:schemeClr val="tx1"/>
        </a:solidFill>
        <a:latin typeface="+mn-lt"/>
        <a:ea typeface="+mn-ea"/>
        <a:cs typeface="+mn-cs"/>
      </a:defRPr>
    </a:lvl8pPr>
    <a:lvl9pPr marL="3656869" algn="l" defTabSz="45710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006BE02D-20C0-F840-AFAC-BEA99C74FDC2}" type="slidenum">
              <a:rPr lang="en-US" smtClean="0"/>
              <a:pPr/>
              <a:t>1</a:t>
            </a:fld>
            <a:endParaRPr lang="en-US" dirty="0"/>
          </a:p>
        </p:txBody>
      </p:sp>
    </p:spTree>
    <p:extLst>
      <p:ext uri="{BB962C8B-B14F-4D97-AF65-F5344CB8AC3E}">
        <p14:creationId xmlns:p14="http://schemas.microsoft.com/office/powerpoint/2010/main" val="5549635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spcAft>
                <a:spcPts val="1213"/>
              </a:spcAft>
              <a:defRPr/>
            </a:pPr>
            <a:r>
              <a:rPr lang="en-US" b="0" dirty="0"/>
              <a:t>Tip:  create a checklist to document reasons for determination of suitability, cost analysis, development of ceiling price</a:t>
            </a:r>
          </a:p>
          <a:p>
            <a:pPr lvl="1">
              <a:spcAft>
                <a:spcPts val="1213"/>
              </a:spcAft>
              <a:defRPr/>
            </a:pPr>
            <a:r>
              <a:rPr lang="en-US" b="0" dirty="0"/>
              <a:t>Tip:  document monitoring of performance of work</a:t>
            </a:r>
          </a:p>
          <a:p>
            <a:pPr marL="178973" indent="-178973">
              <a:buFont typeface="Arial" panose="020B0604020202020204" pitchFamily="34" charset="0"/>
              <a:buChar char="•"/>
              <a:defRPr/>
            </a:pPr>
            <a:endParaRPr lang="en-US" altLang="en-US" b="0" dirty="0"/>
          </a:p>
        </p:txBody>
      </p:sp>
      <p:sp>
        <p:nvSpPr>
          <p:cNvPr id="4" name="Slide Number Placeholder 3"/>
          <p:cNvSpPr>
            <a:spLocks noGrp="1"/>
          </p:cNvSpPr>
          <p:nvPr>
            <p:ph type="sldNum" sz="quarter" idx="5"/>
          </p:nvPr>
        </p:nvSpPr>
        <p:spPr/>
        <p:txBody>
          <a:bodyPr/>
          <a:lstStyle/>
          <a:p>
            <a:fld id="{006BE02D-20C0-F840-AFAC-BEA99C74FDC2}" type="slidenum">
              <a:rPr lang="en-US" smtClean="0"/>
              <a:pPr/>
              <a:t>20</a:t>
            </a:fld>
            <a:endParaRPr lang="en-US" dirty="0"/>
          </a:p>
        </p:txBody>
      </p:sp>
    </p:spTree>
    <p:extLst>
      <p:ext uri="{BB962C8B-B14F-4D97-AF65-F5344CB8AC3E}">
        <p14:creationId xmlns:p14="http://schemas.microsoft.com/office/powerpoint/2010/main" val="12550792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spcAft>
                <a:spcPts val="1213"/>
              </a:spcAft>
              <a:defRPr/>
            </a:pPr>
            <a:r>
              <a:rPr lang="en-US" b="0" dirty="0"/>
              <a:t>Tip:  create a checklist to document reasons for determination of suitability, cost analysis, development of ceiling price</a:t>
            </a:r>
          </a:p>
          <a:p>
            <a:pPr lvl="1">
              <a:spcAft>
                <a:spcPts val="1213"/>
              </a:spcAft>
              <a:defRPr/>
            </a:pPr>
            <a:r>
              <a:rPr lang="en-US" b="0" dirty="0"/>
              <a:t>Tip:  document monitoring of performance of work</a:t>
            </a:r>
          </a:p>
          <a:p>
            <a:pPr marL="178973" indent="-178973">
              <a:buFont typeface="Arial" panose="020B0604020202020204" pitchFamily="34" charset="0"/>
              <a:buChar char="•"/>
              <a:defRPr/>
            </a:pPr>
            <a:endParaRPr lang="en-US" altLang="en-US" b="0" dirty="0"/>
          </a:p>
        </p:txBody>
      </p:sp>
      <p:sp>
        <p:nvSpPr>
          <p:cNvPr id="4" name="Slide Number Placeholder 3"/>
          <p:cNvSpPr>
            <a:spLocks noGrp="1"/>
          </p:cNvSpPr>
          <p:nvPr>
            <p:ph type="sldNum" sz="quarter" idx="5"/>
          </p:nvPr>
        </p:nvSpPr>
        <p:spPr/>
        <p:txBody>
          <a:bodyPr/>
          <a:lstStyle/>
          <a:p>
            <a:fld id="{006BE02D-20C0-F840-AFAC-BEA99C74FDC2}" type="slidenum">
              <a:rPr lang="en-US" smtClean="0"/>
              <a:pPr/>
              <a:t>21</a:t>
            </a:fld>
            <a:endParaRPr lang="en-US" dirty="0"/>
          </a:p>
        </p:txBody>
      </p:sp>
    </p:spTree>
    <p:extLst>
      <p:ext uri="{BB962C8B-B14F-4D97-AF65-F5344CB8AC3E}">
        <p14:creationId xmlns:p14="http://schemas.microsoft.com/office/powerpoint/2010/main" val="32294610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spcAft>
                <a:spcPts val="1213"/>
              </a:spcAft>
              <a:defRPr/>
            </a:pPr>
            <a:r>
              <a:rPr lang="en-US" b="0" dirty="0"/>
              <a:t>Tip:  create a checklist to document reasons for determination of suitability, cost analysis, development of ceiling price</a:t>
            </a:r>
          </a:p>
          <a:p>
            <a:pPr lvl="1">
              <a:spcAft>
                <a:spcPts val="1213"/>
              </a:spcAft>
              <a:defRPr/>
            </a:pPr>
            <a:r>
              <a:rPr lang="en-US" b="0" dirty="0"/>
              <a:t>Tip:  document monitoring of performance of work</a:t>
            </a:r>
          </a:p>
          <a:p>
            <a:pPr marL="178973" indent="-178973">
              <a:buFont typeface="Arial" panose="020B0604020202020204" pitchFamily="34" charset="0"/>
              <a:buChar char="•"/>
              <a:defRPr/>
            </a:pPr>
            <a:endParaRPr lang="en-US" altLang="en-US" b="0" dirty="0"/>
          </a:p>
        </p:txBody>
      </p:sp>
      <p:sp>
        <p:nvSpPr>
          <p:cNvPr id="4" name="Slide Number Placeholder 3"/>
          <p:cNvSpPr>
            <a:spLocks noGrp="1"/>
          </p:cNvSpPr>
          <p:nvPr>
            <p:ph type="sldNum" sz="quarter" idx="5"/>
          </p:nvPr>
        </p:nvSpPr>
        <p:spPr/>
        <p:txBody>
          <a:bodyPr/>
          <a:lstStyle/>
          <a:p>
            <a:fld id="{006BE02D-20C0-F840-AFAC-BEA99C74FDC2}" type="slidenum">
              <a:rPr lang="en-US" smtClean="0"/>
              <a:pPr/>
              <a:t>22</a:t>
            </a:fld>
            <a:endParaRPr lang="en-US" dirty="0"/>
          </a:p>
        </p:txBody>
      </p:sp>
    </p:spTree>
    <p:extLst>
      <p:ext uri="{BB962C8B-B14F-4D97-AF65-F5344CB8AC3E}">
        <p14:creationId xmlns:p14="http://schemas.microsoft.com/office/powerpoint/2010/main" val="13829949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p>
        </p:txBody>
      </p:sp>
      <p:sp>
        <p:nvSpPr>
          <p:cNvPr id="69636" name="Slide Number Placeholder 3"/>
          <p:cNvSpPr>
            <a:spLocks noGrp="1"/>
          </p:cNvSpPr>
          <p:nvPr>
            <p:ph type="sldNum" sz="quarter" idx="5"/>
          </p:nvPr>
        </p:nvSpPr>
        <p:spPr/>
        <p:txBody>
          <a:bodyPr/>
          <a:lstStyle>
            <a:lvl1pPr eaLnBrk="0" hangingPunct="0">
              <a:defRPr>
                <a:solidFill>
                  <a:schemeClr val="tx1"/>
                </a:solidFill>
                <a:latin typeface="Arial" charset="0"/>
              </a:defRPr>
            </a:lvl1pPr>
            <a:lvl2pPr marL="785353" indent="-302059" eaLnBrk="0" hangingPunct="0">
              <a:defRPr>
                <a:solidFill>
                  <a:schemeClr val="tx1"/>
                </a:solidFill>
                <a:latin typeface="Arial" charset="0"/>
              </a:defRPr>
            </a:lvl2pPr>
            <a:lvl3pPr marL="1208235" indent="-241647" eaLnBrk="0" hangingPunct="0">
              <a:defRPr>
                <a:solidFill>
                  <a:schemeClr val="tx1"/>
                </a:solidFill>
                <a:latin typeface="Arial" charset="0"/>
              </a:defRPr>
            </a:lvl3pPr>
            <a:lvl4pPr marL="1691529" indent="-241647" eaLnBrk="0" hangingPunct="0">
              <a:defRPr>
                <a:solidFill>
                  <a:schemeClr val="tx1"/>
                </a:solidFill>
                <a:latin typeface="Arial" charset="0"/>
              </a:defRPr>
            </a:lvl4pPr>
            <a:lvl5pPr marL="2174823" indent="-241647" eaLnBrk="0" hangingPunct="0">
              <a:defRPr>
                <a:solidFill>
                  <a:schemeClr val="tx1"/>
                </a:solidFill>
                <a:latin typeface="Arial" charset="0"/>
              </a:defRPr>
            </a:lvl5pPr>
            <a:lvl6pPr marL="2658117" indent="-241647" eaLnBrk="0" fontAlgn="base" hangingPunct="0">
              <a:spcBef>
                <a:spcPct val="0"/>
              </a:spcBef>
              <a:spcAft>
                <a:spcPct val="0"/>
              </a:spcAft>
              <a:defRPr>
                <a:solidFill>
                  <a:schemeClr val="tx1"/>
                </a:solidFill>
                <a:latin typeface="Arial" charset="0"/>
              </a:defRPr>
            </a:lvl6pPr>
            <a:lvl7pPr marL="3141411" indent="-241647" eaLnBrk="0" fontAlgn="base" hangingPunct="0">
              <a:spcBef>
                <a:spcPct val="0"/>
              </a:spcBef>
              <a:spcAft>
                <a:spcPct val="0"/>
              </a:spcAft>
              <a:defRPr>
                <a:solidFill>
                  <a:schemeClr val="tx1"/>
                </a:solidFill>
                <a:latin typeface="Arial" charset="0"/>
              </a:defRPr>
            </a:lvl7pPr>
            <a:lvl8pPr marL="3624705" indent="-241647" eaLnBrk="0" fontAlgn="base" hangingPunct="0">
              <a:spcBef>
                <a:spcPct val="0"/>
              </a:spcBef>
              <a:spcAft>
                <a:spcPct val="0"/>
              </a:spcAft>
              <a:defRPr>
                <a:solidFill>
                  <a:schemeClr val="tx1"/>
                </a:solidFill>
                <a:latin typeface="Arial" charset="0"/>
              </a:defRPr>
            </a:lvl8pPr>
            <a:lvl9pPr marL="4107999" indent="-241647" eaLnBrk="0" fontAlgn="base" hangingPunct="0">
              <a:spcBef>
                <a:spcPct val="0"/>
              </a:spcBef>
              <a:spcAft>
                <a:spcPct val="0"/>
              </a:spcAft>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F8B89AD-14FD-46B6-9B5D-9A6A9604728F}"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Arial" charset="0"/>
              <a:ea typeface="+mn-ea"/>
              <a:cs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06BE02D-20C0-F840-AFAC-BEA99C74FDC2}" type="slidenum">
              <a:rPr kumimoji="0" lang="en-US" sz="1200" b="1" i="0" u="none" strike="noStrike" kern="1200" cap="none" spc="0" normalizeH="0" baseline="0" noProof="0" smtClean="0">
                <a:ln>
                  <a:noFill/>
                </a:ln>
                <a:solidFill>
                  <a:prstClr val="black"/>
                </a:solidFill>
                <a:effectLst/>
                <a:uLnTx/>
                <a:uFillTx/>
                <a:latin typeface="Open Sans Semibold"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1" i="0" u="none" strike="noStrike" kern="1200" cap="none" spc="0" normalizeH="0" baseline="0" noProof="0" dirty="0">
              <a:ln>
                <a:noFill/>
              </a:ln>
              <a:solidFill>
                <a:prstClr val="black"/>
              </a:solidFill>
              <a:effectLst/>
              <a:uLnTx/>
              <a:uFillTx/>
              <a:latin typeface="Open Sans Semibold" charset="0"/>
              <a:ea typeface="+mn-ea"/>
              <a:cs typeface="+mn-cs"/>
            </a:endParaRPr>
          </a:p>
        </p:txBody>
      </p:sp>
    </p:spTree>
    <p:extLst>
      <p:ext uri="{BB962C8B-B14F-4D97-AF65-F5344CB8AC3E}">
        <p14:creationId xmlns:p14="http://schemas.microsoft.com/office/powerpoint/2010/main" val="4364028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 is all documents and materials directly or indirectly considered by FEMA and relied upon in making a PA eligibility determination and subsequent first appeal decisions. </a:t>
            </a:r>
          </a:p>
          <a:p>
            <a:endParaRPr lang="en-US" dirty="0"/>
          </a:p>
          <a:p>
            <a:r>
              <a:rPr lang="en-US" dirty="0"/>
              <a:t>FEMA will only initially provide the Administrative Record Index (Recovery Directorate Appeals Manual, p. 15).</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06BE02D-20C0-F840-AFAC-BEA99C74FDC2}" type="slidenum">
              <a:rPr kumimoji="0" lang="en-US" sz="1200" b="1" i="0" u="none" strike="noStrike" kern="1200" cap="none" spc="0" normalizeH="0" baseline="0" noProof="0" smtClean="0">
                <a:ln>
                  <a:noFill/>
                </a:ln>
                <a:solidFill>
                  <a:prstClr val="black"/>
                </a:solidFill>
                <a:effectLst/>
                <a:uLnTx/>
                <a:uFillTx/>
                <a:latin typeface="Open Sans Semibold"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1" i="0" u="none" strike="noStrike" kern="1200" cap="none" spc="0" normalizeH="0" baseline="0" noProof="0" dirty="0">
              <a:ln>
                <a:noFill/>
              </a:ln>
              <a:solidFill>
                <a:prstClr val="black"/>
              </a:solidFill>
              <a:effectLst/>
              <a:uLnTx/>
              <a:uFillTx/>
              <a:latin typeface="Open Sans Semibold" charset="0"/>
              <a:ea typeface="+mn-ea"/>
              <a:cs typeface="+mn-cs"/>
            </a:endParaRPr>
          </a:p>
        </p:txBody>
      </p:sp>
    </p:spTree>
    <p:extLst>
      <p:ext uri="{BB962C8B-B14F-4D97-AF65-F5344CB8AC3E}">
        <p14:creationId xmlns:p14="http://schemas.microsoft.com/office/powerpoint/2010/main" val="30130763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109" rtl="0" eaLnBrk="1" fontAlgn="auto" latinLnBrk="0" hangingPunct="1">
              <a:lnSpc>
                <a:spcPct val="100000"/>
              </a:lnSpc>
              <a:spcBef>
                <a:spcPts val="0"/>
              </a:spcBef>
              <a:spcAft>
                <a:spcPts val="0"/>
              </a:spcAft>
              <a:buClrTx/>
              <a:buSzTx/>
              <a:buFontTx/>
              <a:buNone/>
              <a:tabLst/>
              <a:defRPr/>
            </a:pPr>
            <a:r>
              <a:rPr lang="en-US" dirty="0"/>
              <a:t>Delete or consolidate with 42</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06BE02D-20C0-F840-AFAC-BEA99C74FDC2}" type="slidenum">
              <a:rPr kumimoji="0" lang="en-US" sz="1200" b="1" i="0" u="none" strike="noStrike" kern="1200" cap="none" spc="0" normalizeH="0" baseline="0" noProof="0" smtClean="0">
                <a:ln>
                  <a:noFill/>
                </a:ln>
                <a:solidFill>
                  <a:prstClr val="black"/>
                </a:solidFill>
                <a:effectLst/>
                <a:uLnTx/>
                <a:uFillTx/>
                <a:latin typeface="Open Sans Semibold"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1" i="0" u="none" strike="noStrike" kern="1200" cap="none" spc="0" normalizeH="0" baseline="0" noProof="0" dirty="0">
              <a:ln>
                <a:noFill/>
              </a:ln>
              <a:solidFill>
                <a:prstClr val="black"/>
              </a:solidFill>
              <a:effectLst/>
              <a:uLnTx/>
              <a:uFillTx/>
              <a:latin typeface="Open Sans Semibold" charset="0"/>
              <a:ea typeface="+mn-ea"/>
              <a:cs typeface="+mn-cs"/>
            </a:endParaRPr>
          </a:p>
        </p:txBody>
      </p:sp>
    </p:spTree>
    <p:extLst>
      <p:ext uri="{BB962C8B-B14F-4D97-AF65-F5344CB8AC3E}">
        <p14:creationId xmlns:p14="http://schemas.microsoft.com/office/powerpoint/2010/main" val="26021854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006BE02D-20C0-F840-AFAC-BEA99C74FDC2}" type="slidenum">
              <a:rPr lang="en-US" smtClean="0"/>
              <a:pPr/>
              <a:t>34</a:t>
            </a:fld>
            <a:endParaRPr lang="en-US" dirty="0"/>
          </a:p>
        </p:txBody>
      </p:sp>
    </p:spTree>
    <p:extLst>
      <p:ext uri="{BB962C8B-B14F-4D97-AF65-F5344CB8AC3E}">
        <p14:creationId xmlns:p14="http://schemas.microsoft.com/office/powerpoint/2010/main" val="16923939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06BE02D-20C0-F840-AFAC-BEA99C74FDC2}" type="slidenum">
              <a:rPr kumimoji="0" lang="en-US" sz="1200" b="1" i="0" u="none" strike="noStrike" kern="1200" cap="none" spc="0" normalizeH="0" baseline="0" noProof="0" smtClean="0">
                <a:ln>
                  <a:noFill/>
                </a:ln>
                <a:solidFill>
                  <a:prstClr val="black"/>
                </a:solidFill>
                <a:effectLst/>
                <a:uLnTx/>
                <a:uFillTx/>
                <a:latin typeface="Open Sans Semibold"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1" i="0" u="none" strike="noStrike" kern="1200" cap="none" spc="0" normalizeH="0" baseline="0" noProof="0" dirty="0">
              <a:ln>
                <a:noFill/>
              </a:ln>
              <a:solidFill>
                <a:prstClr val="black"/>
              </a:solidFill>
              <a:effectLst/>
              <a:uLnTx/>
              <a:uFillTx/>
              <a:latin typeface="Open Sans Semibold" charset="0"/>
              <a:ea typeface="+mn-ea"/>
              <a:cs typeface="+mn-cs"/>
            </a:endParaRPr>
          </a:p>
        </p:txBody>
      </p:sp>
    </p:spTree>
    <p:extLst>
      <p:ext uri="{BB962C8B-B14F-4D97-AF65-F5344CB8AC3E}">
        <p14:creationId xmlns:p14="http://schemas.microsoft.com/office/powerpoint/2010/main" val="29985177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Right of Appeal may be triggered by other FEMA decisions, not always a “DM”</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06BE02D-20C0-F840-AFAC-BEA99C74FDC2}" type="slidenum">
              <a:rPr kumimoji="0" lang="en-US" sz="1200" b="1" i="0" u="none" strike="noStrike" kern="1200" cap="none" spc="0" normalizeH="0" baseline="0" noProof="0" smtClean="0">
                <a:ln>
                  <a:noFill/>
                </a:ln>
                <a:solidFill>
                  <a:prstClr val="black"/>
                </a:solidFill>
                <a:effectLst/>
                <a:uLnTx/>
                <a:uFillTx/>
                <a:latin typeface="Open Sans Semibold"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1" i="0" u="none" strike="noStrike" kern="1200" cap="none" spc="0" normalizeH="0" baseline="0" noProof="0" dirty="0">
              <a:ln>
                <a:noFill/>
              </a:ln>
              <a:solidFill>
                <a:prstClr val="black"/>
              </a:solidFill>
              <a:effectLst/>
              <a:uLnTx/>
              <a:uFillTx/>
              <a:latin typeface="Open Sans Semibold" charset="0"/>
              <a:ea typeface="+mn-ea"/>
              <a:cs typeface="+mn-cs"/>
            </a:endParaRPr>
          </a:p>
        </p:txBody>
      </p:sp>
    </p:spTree>
    <p:extLst>
      <p:ext uri="{BB962C8B-B14F-4D97-AF65-F5344CB8AC3E}">
        <p14:creationId xmlns:p14="http://schemas.microsoft.com/office/powerpoint/2010/main" val="4799757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defPPr>
              <a:defRPr kern="1200" smtId="4294967295"/>
            </a:defPPr>
          </a:lstStyle>
          <a:p>
            <a:pPr lvl="1"/>
            <a:endParaRPr lang="en-US" dirty="0"/>
          </a:p>
        </p:txBody>
      </p:sp>
      <p:sp>
        <p:nvSpPr>
          <p:cNvPr id="4" name="Slide Number Placeholder 3"/>
          <p:cNvSpPr>
            <a:spLocks noGrp="1"/>
          </p:cNvSpPr>
          <p:nvPr>
            <p:ph type="sldNum" sz="quarter" idx="10"/>
          </p:nvPr>
        </p:nvSpPr>
        <p:spPr/>
        <p:txBody>
          <a:bodyPr/>
          <a:lstStyle>
            <a:defPPr>
              <a:defRPr kern="1200" smtId="4294967295"/>
            </a:defPPr>
          </a:lstStyle>
          <a:p>
            <a:pPr marL="0" marR="0" lvl="0" indent="0" algn="r" defTabSz="874441" rtl="0" eaLnBrk="1" fontAlgn="base" latinLnBrk="0" hangingPunct="1">
              <a:lnSpc>
                <a:spcPct val="100000"/>
              </a:lnSpc>
              <a:spcBef>
                <a:spcPct val="0"/>
              </a:spcBef>
              <a:spcAft>
                <a:spcPct val="0"/>
              </a:spcAft>
              <a:buClrTx/>
              <a:buSzTx/>
              <a:buFontTx/>
              <a:buNone/>
              <a:tabLst/>
              <a:defRPr/>
            </a:pPr>
            <a:fld id="{E3E4BB34-5612-4B6A-B91D-2B9F1788970F}" type="slidenum">
              <a:rPr kumimoji="0" lang="en-US" sz="1100" b="0" i="0" u="none" strike="noStrike" kern="1200" cap="none" spc="0" normalizeH="0" baseline="0" noProof="0">
                <a:ln>
                  <a:noFill/>
                </a:ln>
                <a:solidFill>
                  <a:prstClr val="black"/>
                </a:solidFill>
                <a:effectLst/>
                <a:uLnTx/>
                <a:uFillTx/>
                <a:latin typeface="Arial"/>
                <a:cs typeface="Arial"/>
              </a:rPr>
              <a:pPr marL="0" marR="0" lvl="0" indent="0" algn="r" defTabSz="874441" rtl="0" eaLnBrk="1" fontAlgn="base" latinLnBrk="0" hangingPunct="1">
                <a:lnSpc>
                  <a:spcPct val="100000"/>
                </a:lnSpc>
                <a:spcBef>
                  <a:spcPct val="0"/>
                </a:spcBef>
                <a:spcAft>
                  <a:spcPct val="0"/>
                </a:spcAft>
                <a:buClrTx/>
                <a:buSzTx/>
                <a:buFontTx/>
                <a:buNone/>
                <a:tabLst/>
                <a:defRPr/>
              </a:pPr>
              <a:t>8</a:t>
            </a:fld>
            <a:endParaRPr kumimoji="0" lang="en-US" sz="1100" b="0" i="0" u="none" strike="noStrike" kern="1200" cap="none" spc="0" normalizeH="0" baseline="0" noProof="0">
              <a:ln>
                <a:noFill/>
              </a:ln>
              <a:solidFill>
                <a:prstClr val="black"/>
              </a:solidFill>
              <a:effectLst/>
              <a:uLnTx/>
              <a:uFillTx/>
              <a:latin typeface="Arial"/>
              <a:cs typeface="Arial"/>
            </a:endParaRPr>
          </a:p>
        </p:txBody>
      </p:sp>
    </p:spTree>
    <p:extLst>
      <p:ext uri="{BB962C8B-B14F-4D97-AF65-F5344CB8AC3E}">
        <p14:creationId xmlns:p14="http://schemas.microsoft.com/office/powerpoint/2010/main" val="37683881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213"/>
              </a:spcBef>
              <a:spcAft>
                <a:spcPts val="1213"/>
              </a:spcAft>
            </a:pPr>
            <a:r>
              <a:rPr lang="en-US" altLang="en-US" b="0" dirty="0">
                <a:latin typeface="Arial"/>
              </a:rPr>
              <a:t>Full name: Uniform Administrative Requirements, Cost Principles, And Audit Requirements For Federal Awards</a:t>
            </a:r>
          </a:p>
          <a:p>
            <a:pPr marL="173336" indent="-173336">
              <a:spcBef>
                <a:spcPts val="1213"/>
              </a:spcBef>
              <a:spcAft>
                <a:spcPts val="1213"/>
              </a:spcAft>
              <a:buFont typeface="Arial" panose="020B0604020202020204" pitchFamily="34" charset="0"/>
              <a:buChar char="•"/>
            </a:pPr>
            <a:r>
              <a:rPr lang="en-US" altLang="en-US" b="0" dirty="0">
                <a:latin typeface="Arial"/>
              </a:rPr>
              <a:t>In 2016, OIG questioned $155.6 million (23%)</a:t>
            </a:r>
          </a:p>
          <a:p>
            <a:pPr marL="173336" indent="-173336">
              <a:spcBef>
                <a:spcPts val="1213"/>
              </a:spcBef>
              <a:spcAft>
                <a:spcPts val="1213"/>
              </a:spcAft>
              <a:buFont typeface="Arial" panose="020B0604020202020204" pitchFamily="34" charset="0"/>
              <a:buChar char="•"/>
            </a:pPr>
            <a:endParaRPr lang="en-US" altLang="en-US" b="0" dirty="0">
              <a:latin typeface="Arial"/>
            </a:endParaRPr>
          </a:p>
          <a:p>
            <a:endParaRPr lang="en-US" b="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06BE02D-20C0-F840-AFAC-BEA99C74FDC2}" type="slidenum">
              <a:rPr kumimoji="0" lang="en-US" sz="1200" b="1" i="0" u="none" strike="noStrike" kern="1200" cap="none" spc="0" normalizeH="0" baseline="0" noProof="0" smtClean="0">
                <a:ln>
                  <a:noFill/>
                </a:ln>
                <a:solidFill>
                  <a:prstClr val="black"/>
                </a:solidFill>
                <a:effectLst/>
                <a:uLnTx/>
                <a:uFillTx/>
                <a:latin typeface="Open Sans Semibold"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1" i="0" u="none" strike="noStrike" kern="1200" cap="none" spc="0" normalizeH="0" baseline="0" noProof="0" dirty="0">
              <a:ln>
                <a:noFill/>
              </a:ln>
              <a:solidFill>
                <a:prstClr val="black"/>
              </a:solidFill>
              <a:effectLst/>
              <a:uLnTx/>
              <a:uFillTx/>
              <a:latin typeface="Open Sans Semibold" charset="0"/>
              <a:ea typeface="+mn-ea"/>
              <a:cs typeface="+mn-cs"/>
            </a:endParaRPr>
          </a:p>
        </p:txBody>
      </p:sp>
    </p:spTree>
    <p:extLst>
      <p:ext uri="{BB962C8B-B14F-4D97-AF65-F5344CB8AC3E}">
        <p14:creationId xmlns:p14="http://schemas.microsoft.com/office/powerpoint/2010/main" val="41156218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2137">
              <a:defRPr/>
            </a:pPr>
            <a:r>
              <a:rPr lang="en-US" altLang="en-US" b="0" dirty="0"/>
              <a:t>Focus is top 5 general standards</a:t>
            </a:r>
          </a:p>
          <a:p>
            <a:endParaRPr lang="en-US" b="0" dirty="0"/>
          </a:p>
        </p:txBody>
      </p:sp>
      <p:sp>
        <p:nvSpPr>
          <p:cNvPr id="4" name="Slide Number Placeholder 3"/>
          <p:cNvSpPr>
            <a:spLocks noGrp="1"/>
          </p:cNvSpPr>
          <p:nvPr>
            <p:ph type="sldNum" sz="quarter" idx="5"/>
          </p:nvPr>
        </p:nvSpPr>
        <p:spPr/>
        <p:txBody>
          <a:bodyPr/>
          <a:lstStyle/>
          <a:p>
            <a:fld id="{006BE02D-20C0-F840-AFAC-BEA99C74FDC2}" type="slidenum">
              <a:rPr lang="en-US" smtClean="0"/>
              <a:pPr/>
              <a:t>16</a:t>
            </a:fld>
            <a:endParaRPr lang="en-US" dirty="0"/>
          </a:p>
        </p:txBody>
      </p:sp>
    </p:spTree>
    <p:extLst>
      <p:ext uri="{BB962C8B-B14F-4D97-AF65-F5344CB8AC3E}">
        <p14:creationId xmlns:p14="http://schemas.microsoft.com/office/powerpoint/2010/main" val="29004739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2137">
              <a:defRPr/>
            </a:pPr>
            <a:r>
              <a:rPr lang="en-US" altLang="en-US" b="0" dirty="0"/>
              <a:t>Focus is top 5 general standards</a:t>
            </a:r>
          </a:p>
          <a:p>
            <a:endParaRPr lang="en-US" b="0" dirty="0"/>
          </a:p>
        </p:txBody>
      </p:sp>
      <p:sp>
        <p:nvSpPr>
          <p:cNvPr id="4" name="Slide Number Placeholder 3"/>
          <p:cNvSpPr>
            <a:spLocks noGrp="1"/>
          </p:cNvSpPr>
          <p:nvPr>
            <p:ph type="sldNum" sz="quarter" idx="5"/>
          </p:nvPr>
        </p:nvSpPr>
        <p:spPr/>
        <p:txBody>
          <a:bodyPr/>
          <a:lstStyle/>
          <a:p>
            <a:fld id="{006BE02D-20C0-F840-AFAC-BEA99C74FDC2}" type="slidenum">
              <a:rPr lang="en-US" smtClean="0"/>
              <a:pPr/>
              <a:t>17</a:t>
            </a:fld>
            <a:endParaRPr lang="en-US" dirty="0"/>
          </a:p>
        </p:txBody>
      </p:sp>
    </p:spTree>
    <p:extLst>
      <p:ext uri="{BB962C8B-B14F-4D97-AF65-F5344CB8AC3E}">
        <p14:creationId xmlns:p14="http://schemas.microsoft.com/office/powerpoint/2010/main" val="8290826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006BE02D-20C0-F840-AFAC-BEA99C74FDC2}" type="slidenum">
              <a:rPr lang="en-US" smtClean="0"/>
              <a:pPr/>
              <a:t>18</a:t>
            </a:fld>
            <a:endParaRPr lang="en-US" dirty="0"/>
          </a:p>
        </p:txBody>
      </p:sp>
    </p:spTree>
    <p:extLst>
      <p:ext uri="{BB962C8B-B14F-4D97-AF65-F5344CB8AC3E}">
        <p14:creationId xmlns:p14="http://schemas.microsoft.com/office/powerpoint/2010/main" val="37237141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spcAft>
                <a:spcPts val="1213"/>
              </a:spcAft>
              <a:defRPr/>
            </a:pPr>
            <a:r>
              <a:rPr lang="en-US" b="0" dirty="0"/>
              <a:t>Tip:  create a checklist to document reasons for determination of suitability, cost analysis, development of ceiling price</a:t>
            </a:r>
          </a:p>
          <a:p>
            <a:pPr lvl="1">
              <a:spcAft>
                <a:spcPts val="1213"/>
              </a:spcAft>
              <a:defRPr/>
            </a:pPr>
            <a:r>
              <a:rPr lang="en-US" b="0" dirty="0"/>
              <a:t>Tip:  document monitoring of performance of work</a:t>
            </a:r>
          </a:p>
          <a:p>
            <a:pPr marL="178973" indent="-178973">
              <a:buFont typeface="Arial" panose="020B0604020202020204" pitchFamily="34" charset="0"/>
              <a:buChar char="•"/>
              <a:defRPr/>
            </a:pPr>
            <a:endParaRPr lang="en-US" altLang="en-US" b="0" dirty="0"/>
          </a:p>
        </p:txBody>
      </p:sp>
      <p:sp>
        <p:nvSpPr>
          <p:cNvPr id="4" name="Slide Number Placeholder 3"/>
          <p:cNvSpPr>
            <a:spLocks noGrp="1"/>
          </p:cNvSpPr>
          <p:nvPr>
            <p:ph type="sldNum" sz="quarter" idx="5"/>
          </p:nvPr>
        </p:nvSpPr>
        <p:spPr/>
        <p:txBody>
          <a:bodyPr/>
          <a:lstStyle/>
          <a:p>
            <a:fld id="{006BE02D-20C0-F840-AFAC-BEA99C74FDC2}" type="slidenum">
              <a:rPr lang="en-US" smtClean="0"/>
              <a:pPr/>
              <a:t>19</a:t>
            </a:fld>
            <a:endParaRPr lang="en-US" dirty="0"/>
          </a:p>
        </p:txBody>
      </p:sp>
    </p:spTree>
    <p:extLst>
      <p:ext uri="{BB962C8B-B14F-4D97-AF65-F5344CB8AC3E}">
        <p14:creationId xmlns:p14="http://schemas.microsoft.com/office/powerpoint/2010/main" val="22003573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jpg"/><Relationship Id="rId1" Type="http://schemas.openxmlformats.org/officeDocument/2006/relationships/slideMaster" Target="../slideMasters/slideMaster1.xml"/><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jpg"/><Relationship Id="rId1" Type="http://schemas.openxmlformats.org/officeDocument/2006/relationships/slideMaster" Target="../slideMasters/slideMaster1.xml"/><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2.xml"/><Relationship Id="rId4" Type="http://schemas.openxmlformats.org/officeDocument/2006/relationships/image" Target="../media/image2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 Option 1">
    <p:spTree>
      <p:nvGrpSpPr>
        <p:cNvPr id="1" name=""/>
        <p:cNvGrpSpPr/>
        <p:nvPr/>
      </p:nvGrpSpPr>
      <p:grpSpPr>
        <a:xfrm>
          <a:off x="0" y="0"/>
          <a:ext cx="0" cy="0"/>
          <a:chOff x="0" y="0"/>
          <a:chExt cx="0" cy="0"/>
        </a:xfrm>
      </p:grpSpPr>
      <p:pic>
        <p:nvPicPr>
          <p:cNvPr id="3" name="Picture Placeholder 14">
            <a:extLst>
              <a:ext uri="{FF2B5EF4-FFF2-40B4-BE49-F238E27FC236}">
                <a16:creationId xmlns:a16="http://schemas.microsoft.com/office/drawing/2014/main" id="{5D53B215-AA36-48DA-ABF5-6638E25CB134}"/>
              </a:ext>
            </a:extLst>
          </p:cNvPr>
          <p:cNvPicPr>
            <a:picLocks noChangeAspect="1"/>
          </p:cNvPicPr>
          <p:nvPr userDrawn="1"/>
        </p:nvPicPr>
        <p:blipFill>
          <a:blip r:embed="rId2"/>
          <a:srcRect/>
          <a:stretch/>
        </p:blipFill>
        <p:spPr>
          <a:xfrm>
            <a:off x="-64" y="858"/>
            <a:ext cx="12188951" cy="6856285"/>
          </a:xfrm>
          <a:prstGeom prst="rect">
            <a:avLst/>
          </a:prstGeom>
        </p:spPr>
      </p:pic>
      <p:sp>
        <p:nvSpPr>
          <p:cNvPr id="4" name="Rectangle 3">
            <a:extLst>
              <a:ext uri="{FF2B5EF4-FFF2-40B4-BE49-F238E27FC236}">
                <a16:creationId xmlns:a16="http://schemas.microsoft.com/office/drawing/2014/main" id="{4A1E744C-6445-4CAA-A70A-4AFD2C28FF90}"/>
              </a:ext>
            </a:extLst>
          </p:cNvPr>
          <p:cNvSpPr/>
          <p:nvPr userDrawn="1"/>
        </p:nvSpPr>
        <p:spPr>
          <a:xfrm>
            <a:off x="-64" y="-858"/>
            <a:ext cx="12188952" cy="6858000"/>
          </a:xfrm>
          <a:prstGeom prst="rect">
            <a:avLst/>
          </a:prstGeom>
          <a:solidFill>
            <a:srgbClr val="00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b="1" dirty="0">
              <a:latin typeface="Open Sans Semibold" charset="0"/>
            </a:endParaRPr>
          </a:p>
        </p:txBody>
      </p:sp>
      <p:sp>
        <p:nvSpPr>
          <p:cNvPr id="5" name="Rectangle 4">
            <a:extLst>
              <a:ext uri="{FF2B5EF4-FFF2-40B4-BE49-F238E27FC236}">
                <a16:creationId xmlns:a16="http://schemas.microsoft.com/office/drawing/2014/main" id="{F1072632-3AEA-40CD-8AE3-E0D92A221BD9}"/>
              </a:ext>
            </a:extLst>
          </p:cNvPr>
          <p:cNvSpPr/>
          <p:nvPr userDrawn="1"/>
        </p:nvSpPr>
        <p:spPr>
          <a:xfrm>
            <a:off x="7414785" y="6373065"/>
            <a:ext cx="4510998" cy="338554"/>
          </a:xfrm>
          <a:prstGeom prst="rect">
            <a:avLst/>
          </a:prstGeom>
        </p:spPr>
        <p:txBody>
          <a:bodyPr wrap="square">
            <a:spAutoFit/>
          </a:bodyPr>
          <a:lstStyle/>
          <a:p>
            <a:pPr algn="r"/>
            <a:r>
              <a:rPr lang="en-US" sz="800" b="1" u="none" kern="1200" dirty="0">
                <a:solidFill>
                  <a:schemeClr val="bg2"/>
                </a:solidFill>
                <a:latin typeface="Open Sans" panose="020B0606030504020204" pitchFamily="34" charset="0"/>
                <a:ea typeface="Open Sans" panose="020B0606030504020204" pitchFamily="34" charset="0"/>
                <a:cs typeface="Open Sans" panose="020B0606030504020204" pitchFamily="34" charset="0"/>
              </a:rPr>
              <a:t>www.bakerdonelson.com</a:t>
            </a:r>
          </a:p>
          <a:p>
            <a:pPr marL="0" marR="0" lvl="0" indent="0" algn="r" defTabSz="457200" rtl="0" eaLnBrk="1" fontAlgn="base" latinLnBrk="0" hangingPunct="1">
              <a:lnSpc>
                <a:spcPct val="100000"/>
              </a:lnSpc>
              <a:spcBef>
                <a:spcPct val="0"/>
              </a:spcBef>
              <a:spcAft>
                <a:spcPct val="0"/>
              </a:spcAft>
              <a:buClrTx/>
              <a:buSzTx/>
              <a:buFontTx/>
              <a:buNone/>
              <a:tabLst/>
              <a:defRPr/>
            </a:pPr>
            <a:r>
              <a:rPr lang="en-US" sz="800" kern="1200" dirty="0">
                <a:solidFill>
                  <a:schemeClr val="bg2"/>
                </a:solidFill>
                <a:latin typeface="Open Sans" panose="020B0606030504020204" pitchFamily="34" charset="0"/>
                <a:ea typeface="Open Sans" panose="020B0606030504020204" pitchFamily="34" charset="0"/>
                <a:cs typeface="Open Sans" panose="020B0606030504020204" pitchFamily="34" charset="0"/>
              </a:rPr>
              <a:t>© 2021 Baker, Donelson, Bearman, Caldwell &amp; Berkowitz, PC </a:t>
            </a:r>
            <a:r>
              <a:rPr lang="en-US" sz="800" kern="1200" baseline="0" dirty="0">
                <a:solidFill>
                  <a:schemeClr val="bg2"/>
                </a:solidFill>
                <a:latin typeface="Open Sans" panose="020B0606030504020204" pitchFamily="34" charset="0"/>
                <a:ea typeface="Open Sans" panose="020B0606030504020204" pitchFamily="34" charset="0"/>
                <a:cs typeface="Open Sans" panose="020B0606030504020204" pitchFamily="34" charset="0"/>
              </a:rPr>
              <a:t>| Confidential</a:t>
            </a:r>
            <a:endParaRPr lang="en-US" sz="800" b="0" kern="1200" dirty="0">
              <a:solidFill>
                <a:schemeClr val="bg2"/>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6" name="Graphic 5">
            <a:extLst>
              <a:ext uri="{FF2B5EF4-FFF2-40B4-BE49-F238E27FC236}">
                <a16:creationId xmlns:a16="http://schemas.microsoft.com/office/drawing/2014/main" id="{0BE96169-E7F5-4AD5-A5A0-7AA6025F8AC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90331" y="6421262"/>
            <a:ext cx="2743200" cy="208825"/>
          </a:xfrm>
          <a:prstGeom prst="rect">
            <a:avLst/>
          </a:prstGeom>
        </p:spPr>
      </p:pic>
      <p:cxnSp>
        <p:nvCxnSpPr>
          <p:cNvPr id="9" name="Straight Connector 8">
            <a:extLst>
              <a:ext uri="{FF2B5EF4-FFF2-40B4-BE49-F238E27FC236}">
                <a16:creationId xmlns:a16="http://schemas.microsoft.com/office/drawing/2014/main" id="{D9D8B2C0-E99B-4B55-9F29-1634A96FEB93}"/>
              </a:ext>
            </a:extLst>
          </p:cNvPr>
          <p:cNvCxnSpPr/>
          <p:nvPr userDrawn="1"/>
        </p:nvCxnSpPr>
        <p:spPr>
          <a:xfrm>
            <a:off x="5753100" y="2551006"/>
            <a:ext cx="685800"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02530D12-DFBB-4383-B7CE-61A42D6497DC}"/>
              </a:ext>
            </a:extLst>
          </p:cNvPr>
          <p:cNvSpPr>
            <a:spLocks noGrp="1"/>
          </p:cNvSpPr>
          <p:nvPr>
            <p:ph type="body" sz="quarter" idx="10" hasCustomPrompt="1"/>
          </p:nvPr>
        </p:nvSpPr>
        <p:spPr>
          <a:xfrm>
            <a:off x="381000" y="637703"/>
            <a:ext cx="11430000" cy="1828800"/>
          </a:xfrm>
          <a:prstGeom prst="rect">
            <a:avLst/>
          </a:prstGeom>
        </p:spPr>
        <p:txBody>
          <a:bodyPr anchor="b"/>
          <a:lstStyle>
            <a:lvl1pPr marL="0" indent="0" algn="ctr">
              <a:lnSpc>
                <a:spcPct val="100000"/>
              </a:lnSpc>
              <a:spcBef>
                <a:spcPts val="300"/>
              </a:spcBef>
              <a:buNone/>
              <a:defRPr sz="660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ctr">
              <a:buNone/>
              <a:defRPr>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ctr">
              <a:buNone/>
              <a:defRPr>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ctr">
              <a:buNone/>
              <a:defRPr>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ctr">
              <a:buNone/>
              <a:defRPr>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5pPr>
          </a:lstStyle>
          <a:p>
            <a:r>
              <a:rPr lang="en-US" dirty="0"/>
              <a:t>TITLE SLIDE: OPTION 1</a:t>
            </a:r>
          </a:p>
        </p:txBody>
      </p:sp>
      <p:sp>
        <p:nvSpPr>
          <p:cNvPr id="15" name="Text Placeholder 14">
            <a:extLst>
              <a:ext uri="{FF2B5EF4-FFF2-40B4-BE49-F238E27FC236}">
                <a16:creationId xmlns:a16="http://schemas.microsoft.com/office/drawing/2014/main" id="{1C90164D-FA56-4C01-B93D-79C0D09A9754}"/>
              </a:ext>
            </a:extLst>
          </p:cNvPr>
          <p:cNvSpPr>
            <a:spLocks noGrp="1"/>
          </p:cNvSpPr>
          <p:nvPr>
            <p:ph type="body" sz="quarter" idx="11" hasCustomPrompt="1"/>
          </p:nvPr>
        </p:nvSpPr>
        <p:spPr>
          <a:xfrm>
            <a:off x="390525" y="2667283"/>
            <a:ext cx="11420475" cy="641350"/>
          </a:xfrm>
          <a:prstGeom prst="rect">
            <a:avLst/>
          </a:prstGeom>
        </p:spPr>
        <p:txBody>
          <a:bodyPr/>
          <a:lstStyle>
            <a:lvl1pPr marL="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MONTH YEAR</a:t>
            </a:r>
          </a:p>
        </p:txBody>
      </p:sp>
      <p:sp>
        <p:nvSpPr>
          <p:cNvPr id="16" name="Text Placeholder 14">
            <a:extLst>
              <a:ext uri="{FF2B5EF4-FFF2-40B4-BE49-F238E27FC236}">
                <a16:creationId xmlns:a16="http://schemas.microsoft.com/office/drawing/2014/main" id="{83700D3F-414D-492E-ADEE-DE8CC0B249E9}"/>
              </a:ext>
            </a:extLst>
          </p:cNvPr>
          <p:cNvSpPr>
            <a:spLocks noGrp="1"/>
          </p:cNvSpPr>
          <p:nvPr>
            <p:ph type="body" sz="quarter" idx="12" hasCustomPrompt="1"/>
          </p:nvPr>
        </p:nvSpPr>
        <p:spPr>
          <a:xfrm>
            <a:off x="390331" y="3888870"/>
            <a:ext cx="3657600" cy="1828800"/>
          </a:xfrm>
          <a:prstGeom prst="rect">
            <a:avLst/>
          </a:prstGeom>
        </p:spPr>
        <p:txBody>
          <a:bodyPr/>
          <a:lstStyle>
            <a:lvl1pPr marL="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ADD ATTORNEY CONTACT INFORMATION</a:t>
            </a:r>
          </a:p>
        </p:txBody>
      </p:sp>
      <p:sp>
        <p:nvSpPr>
          <p:cNvPr id="10" name="Text Placeholder 14">
            <a:extLst>
              <a:ext uri="{FF2B5EF4-FFF2-40B4-BE49-F238E27FC236}">
                <a16:creationId xmlns:a16="http://schemas.microsoft.com/office/drawing/2014/main" id="{A6CDB0E7-38EF-4CA7-A30D-ED27914F587A}"/>
              </a:ext>
            </a:extLst>
          </p:cNvPr>
          <p:cNvSpPr>
            <a:spLocks noGrp="1"/>
          </p:cNvSpPr>
          <p:nvPr>
            <p:ph type="body" sz="quarter" idx="13" hasCustomPrompt="1"/>
          </p:nvPr>
        </p:nvSpPr>
        <p:spPr>
          <a:xfrm>
            <a:off x="4271962" y="3888870"/>
            <a:ext cx="3657600" cy="1828800"/>
          </a:xfrm>
          <a:prstGeom prst="rect">
            <a:avLst/>
          </a:prstGeom>
        </p:spPr>
        <p:txBody>
          <a:bodyPr/>
          <a:lstStyle>
            <a:lvl1pPr marL="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ADD ATTORNEY CONTACT INFORMATION</a:t>
            </a:r>
          </a:p>
        </p:txBody>
      </p:sp>
      <p:sp>
        <p:nvSpPr>
          <p:cNvPr id="12" name="Text Placeholder 14">
            <a:extLst>
              <a:ext uri="{FF2B5EF4-FFF2-40B4-BE49-F238E27FC236}">
                <a16:creationId xmlns:a16="http://schemas.microsoft.com/office/drawing/2014/main" id="{8F187370-3173-49CD-8B91-CC3D7A18C26E}"/>
              </a:ext>
            </a:extLst>
          </p:cNvPr>
          <p:cNvSpPr>
            <a:spLocks noGrp="1"/>
          </p:cNvSpPr>
          <p:nvPr>
            <p:ph type="body" sz="quarter" idx="14" hasCustomPrompt="1"/>
          </p:nvPr>
        </p:nvSpPr>
        <p:spPr>
          <a:xfrm>
            <a:off x="8153593" y="3888870"/>
            <a:ext cx="3657600" cy="1828800"/>
          </a:xfrm>
          <a:prstGeom prst="rect">
            <a:avLst/>
          </a:prstGeom>
        </p:spPr>
        <p:txBody>
          <a:bodyPr/>
          <a:lstStyle>
            <a:lvl1pPr marL="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ADD ATTORNEY CONTACT INFORMATION</a:t>
            </a:r>
          </a:p>
        </p:txBody>
      </p:sp>
    </p:spTree>
    <p:extLst>
      <p:ext uri="{BB962C8B-B14F-4D97-AF65-F5344CB8AC3E}">
        <p14:creationId xmlns:p14="http://schemas.microsoft.com/office/powerpoint/2010/main" val="1207451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Subtitle with one column">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0AEB42C9-BCA8-4AE5-94D4-CCE3D60C2C6C}"/>
              </a:ext>
            </a:extLst>
          </p:cNvPr>
          <p:cNvCxnSpPr/>
          <p:nvPr userDrawn="1"/>
        </p:nvCxnSpPr>
        <p:spPr>
          <a:xfrm>
            <a:off x="5762431" y="1311481"/>
            <a:ext cx="6858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 Placeholder 10">
            <a:extLst>
              <a:ext uri="{FF2B5EF4-FFF2-40B4-BE49-F238E27FC236}">
                <a16:creationId xmlns:a16="http://schemas.microsoft.com/office/drawing/2014/main" id="{563E04A2-D505-4826-B972-B82E3504E3F5}"/>
              </a:ext>
            </a:extLst>
          </p:cNvPr>
          <p:cNvSpPr>
            <a:spLocks noGrp="1"/>
          </p:cNvSpPr>
          <p:nvPr>
            <p:ph type="body" sz="quarter" idx="15" hasCustomPrompt="1"/>
          </p:nvPr>
        </p:nvSpPr>
        <p:spPr>
          <a:xfrm>
            <a:off x="390331" y="376361"/>
            <a:ext cx="11430000" cy="502920"/>
          </a:xfrm>
          <a:prstGeom prst="rect">
            <a:avLst/>
          </a:prstGeom>
        </p:spPr>
        <p:txBody>
          <a:bodyPr anchor="ctr">
            <a:noAutofit/>
          </a:bodyPr>
          <a:lstStyle>
            <a:lvl1pPr marL="0" indent="0" algn="ctr">
              <a:lnSpc>
                <a:spcPct val="100000"/>
              </a:lnSpc>
              <a:spcBef>
                <a:spcPts val="0"/>
              </a:spcBef>
              <a:buNone/>
              <a:defRPr sz="3400">
                <a:solidFill>
                  <a:schemeClr val="accent5"/>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ctr">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ctr">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ctr">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ctr">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EDIT MASTER TITLE</a:t>
            </a:r>
          </a:p>
        </p:txBody>
      </p:sp>
      <p:sp>
        <p:nvSpPr>
          <p:cNvPr id="14" name="Text Placeholder 2">
            <a:extLst>
              <a:ext uri="{FF2B5EF4-FFF2-40B4-BE49-F238E27FC236}">
                <a16:creationId xmlns:a16="http://schemas.microsoft.com/office/drawing/2014/main" id="{31DCBC07-EB41-4EC2-AACC-CFADD652663C}"/>
              </a:ext>
            </a:extLst>
          </p:cNvPr>
          <p:cNvSpPr>
            <a:spLocks noGrp="1"/>
          </p:cNvSpPr>
          <p:nvPr>
            <p:ph type="body" sz="quarter" idx="16" hasCustomPrompt="1"/>
          </p:nvPr>
        </p:nvSpPr>
        <p:spPr>
          <a:xfrm>
            <a:off x="390331" y="933098"/>
            <a:ext cx="11430000" cy="274320"/>
          </a:xfrm>
          <a:prstGeom prst="rect">
            <a:avLst/>
          </a:prstGeom>
        </p:spPr>
        <p:txBody>
          <a:bodyPr anchor="ctr">
            <a:noAutofit/>
          </a:bodyPr>
          <a:lstStyle>
            <a:lvl1pPr marL="0" indent="0" algn="ctr">
              <a:lnSpc>
                <a:spcPct val="100000"/>
              </a:lnSpc>
              <a:spcBef>
                <a:spcPts val="0"/>
              </a:spcBef>
              <a:buNone/>
              <a:defRPr sz="1400">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ctr">
              <a:buNone/>
              <a:defRPr sz="1200">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ctr">
              <a:buNone/>
              <a:defRPr sz="1200">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ctr">
              <a:buNone/>
              <a:defRPr sz="1200">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ctr">
              <a:buNone/>
              <a:defRPr sz="1200">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EDIT MASTER SUBTITLE</a:t>
            </a:r>
          </a:p>
        </p:txBody>
      </p:sp>
      <p:sp>
        <p:nvSpPr>
          <p:cNvPr id="8" name="Content Placeholder 7">
            <a:extLst>
              <a:ext uri="{FF2B5EF4-FFF2-40B4-BE49-F238E27FC236}">
                <a16:creationId xmlns:a16="http://schemas.microsoft.com/office/drawing/2014/main" id="{1C64D358-3C24-4FDF-B6B2-B09E680334B2}"/>
              </a:ext>
            </a:extLst>
          </p:cNvPr>
          <p:cNvSpPr>
            <a:spLocks noGrp="1"/>
          </p:cNvSpPr>
          <p:nvPr>
            <p:ph sz="quarter" idx="18"/>
          </p:nvPr>
        </p:nvSpPr>
        <p:spPr>
          <a:xfrm>
            <a:off x="381000" y="1600200"/>
            <a:ext cx="11430000" cy="4538663"/>
          </a:xfrm>
          <a:prstGeom prst="rect">
            <a:avLst/>
          </a:prstGeom>
        </p:spPr>
        <p:txBody>
          <a:bodyPr/>
          <a:lstStyle>
            <a:lvl1pPr marL="344488" indent="-344488">
              <a:buClr>
                <a:schemeClr val="accent1"/>
              </a:buClr>
              <a:defRPr sz="2000">
                <a:latin typeface="Open Sans Light" panose="020B0306030504020204" pitchFamily="34" charset="0"/>
                <a:ea typeface="Open Sans Light" panose="020B0306030504020204" pitchFamily="34" charset="0"/>
                <a:cs typeface="Open Sans Light" panose="020B0306030504020204" pitchFamily="34" charset="0"/>
              </a:defRPr>
            </a:lvl1pPr>
            <a:lvl2pPr marL="687388" indent="-342900">
              <a:buClr>
                <a:schemeClr val="accent1"/>
              </a:buClr>
              <a:buFont typeface="Calibri" panose="020F0502020204030204" pitchFamily="34" charset="0"/>
              <a:buChar char="–"/>
              <a:defRPr sz="2000">
                <a:latin typeface="Open Sans Light" panose="020B0306030504020204" pitchFamily="34" charset="0"/>
                <a:ea typeface="Open Sans Light" panose="020B0306030504020204" pitchFamily="34" charset="0"/>
                <a:cs typeface="Open Sans Light" panose="020B0306030504020204" pitchFamily="34" charset="0"/>
              </a:defRPr>
            </a:lvl2pPr>
            <a:lvl3pPr marL="1031875" indent="-344488">
              <a:buClr>
                <a:schemeClr val="accent1"/>
              </a:buClr>
              <a:buFont typeface="Wingdings" panose="05000000000000000000" pitchFamily="2" charset="2"/>
              <a:buChar char="§"/>
              <a:defRPr sz="2000">
                <a:latin typeface="Open Sans Light" panose="020B0306030504020204" pitchFamily="34" charset="0"/>
                <a:ea typeface="Open Sans Light" panose="020B0306030504020204" pitchFamily="34" charset="0"/>
                <a:cs typeface="Open Sans Light" panose="020B0306030504020204" pitchFamily="34" charset="0"/>
              </a:defRPr>
            </a:lvl3pPr>
            <a:lvl4pPr>
              <a:defRPr>
                <a:latin typeface="Open Sans Light" panose="020B0306030504020204" pitchFamily="34" charset="0"/>
                <a:ea typeface="Open Sans Light" panose="020B0306030504020204" pitchFamily="34" charset="0"/>
                <a:cs typeface="Open Sans Light" panose="020B0306030504020204" pitchFamily="34" charset="0"/>
              </a:defRPr>
            </a:lvl4pPr>
            <a:lvl5pPr>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5311113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Subtitle with two columns">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0AEB42C9-BCA8-4AE5-94D4-CCE3D60C2C6C}"/>
              </a:ext>
            </a:extLst>
          </p:cNvPr>
          <p:cNvCxnSpPr/>
          <p:nvPr userDrawn="1"/>
        </p:nvCxnSpPr>
        <p:spPr>
          <a:xfrm>
            <a:off x="5762431" y="1311481"/>
            <a:ext cx="6858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 Placeholder 10">
            <a:extLst>
              <a:ext uri="{FF2B5EF4-FFF2-40B4-BE49-F238E27FC236}">
                <a16:creationId xmlns:a16="http://schemas.microsoft.com/office/drawing/2014/main" id="{563E04A2-D505-4826-B972-B82E3504E3F5}"/>
              </a:ext>
            </a:extLst>
          </p:cNvPr>
          <p:cNvSpPr>
            <a:spLocks noGrp="1"/>
          </p:cNvSpPr>
          <p:nvPr>
            <p:ph type="body" sz="quarter" idx="15" hasCustomPrompt="1"/>
          </p:nvPr>
        </p:nvSpPr>
        <p:spPr>
          <a:xfrm>
            <a:off x="390331" y="376361"/>
            <a:ext cx="11430000" cy="502920"/>
          </a:xfrm>
          <a:prstGeom prst="rect">
            <a:avLst/>
          </a:prstGeom>
        </p:spPr>
        <p:txBody>
          <a:bodyPr anchor="ctr">
            <a:noAutofit/>
          </a:bodyPr>
          <a:lstStyle>
            <a:lvl1pPr marL="0" indent="0" algn="ctr">
              <a:lnSpc>
                <a:spcPct val="100000"/>
              </a:lnSpc>
              <a:spcBef>
                <a:spcPts val="0"/>
              </a:spcBef>
              <a:buNone/>
              <a:defRPr sz="3400">
                <a:solidFill>
                  <a:schemeClr val="accent5"/>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ctr">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ctr">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ctr">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ctr">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EDIT MASTER TITLE</a:t>
            </a:r>
          </a:p>
        </p:txBody>
      </p:sp>
      <p:sp>
        <p:nvSpPr>
          <p:cNvPr id="14" name="Text Placeholder 2">
            <a:extLst>
              <a:ext uri="{FF2B5EF4-FFF2-40B4-BE49-F238E27FC236}">
                <a16:creationId xmlns:a16="http://schemas.microsoft.com/office/drawing/2014/main" id="{31DCBC07-EB41-4EC2-AACC-CFADD652663C}"/>
              </a:ext>
            </a:extLst>
          </p:cNvPr>
          <p:cNvSpPr>
            <a:spLocks noGrp="1"/>
          </p:cNvSpPr>
          <p:nvPr>
            <p:ph type="body" sz="quarter" idx="16" hasCustomPrompt="1"/>
          </p:nvPr>
        </p:nvSpPr>
        <p:spPr>
          <a:xfrm>
            <a:off x="390331" y="933098"/>
            <a:ext cx="11430000" cy="274320"/>
          </a:xfrm>
          <a:prstGeom prst="rect">
            <a:avLst/>
          </a:prstGeom>
        </p:spPr>
        <p:txBody>
          <a:bodyPr anchor="ctr">
            <a:noAutofit/>
          </a:bodyPr>
          <a:lstStyle>
            <a:lvl1pPr marL="0" indent="0" algn="ctr">
              <a:lnSpc>
                <a:spcPct val="100000"/>
              </a:lnSpc>
              <a:spcBef>
                <a:spcPts val="0"/>
              </a:spcBef>
              <a:buNone/>
              <a:defRPr sz="1400">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ctr">
              <a:buNone/>
              <a:defRPr sz="1200">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ctr">
              <a:buNone/>
              <a:defRPr sz="1200">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ctr">
              <a:buNone/>
              <a:defRPr sz="1200">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ctr">
              <a:buNone/>
              <a:defRPr sz="1200">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EDIT MASTER SUBTITLE</a:t>
            </a:r>
          </a:p>
        </p:txBody>
      </p:sp>
      <p:sp>
        <p:nvSpPr>
          <p:cNvPr id="7" name="Text Placeholder 2">
            <a:extLst>
              <a:ext uri="{FF2B5EF4-FFF2-40B4-BE49-F238E27FC236}">
                <a16:creationId xmlns:a16="http://schemas.microsoft.com/office/drawing/2014/main" id="{2C09B96E-3451-421E-95E1-D05A669ACB25}"/>
              </a:ext>
            </a:extLst>
          </p:cNvPr>
          <p:cNvSpPr>
            <a:spLocks noGrp="1"/>
          </p:cNvSpPr>
          <p:nvPr>
            <p:ph type="body" sz="quarter" idx="17"/>
          </p:nvPr>
        </p:nvSpPr>
        <p:spPr>
          <a:xfrm>
            <a:off x="381000" y="1600200"/>
            <a:ext cx="5486400" cy="4538663"/>
          </a:xfrm>
          <a:prstGeom prst="rect">
            <a:avLst/>
          </a:prstGeom>
        </p:spPr>
        <p:txBody>
          <a:bodyPr/>
          <a:lstStyle>
            <a:lvl1pPr marL="344488" indent="-344488">
              <a:buClr>
                <a:schemeClr val="accent1"/>
              </a:buClr>
              <a:buFont typeface="Arial" panose="020B0604020202020204" pitchFamily="34" charset="0"/>
              <a:buChar char="•"/>
              <a:defRPr sz="2000">
                <a:latin typeface="Open Sans Light" panose="020B0306030504020204" pitchFamily="34" charset="0"/>
                <a:ea typeface="Open Sans Light" panose="020B0306030504020204" pitchFamily="34" charset="0"/>
                <a:cs typeface="Open Sans Light" panose="020B0306030504020204" pitchFamily="34" charset="0"/>
              </a:defRPr>
            </a:lvl1pPr>
            <a:lvl2pPr marL="687388" indent="-342900">
              <a:buClr>
                <a:schemeClr val="accent1"/>
              </a:buClr>
              <a:buFont typeface="Calibri" panose="020F0502020204030204" pitchFamily="34" charset="0"/>
              <a:buChar char="–"/>
              <a:defRPr sz="2000">
                <a:latin typeface="Open Sans Light" panose="020B0306030504020204" pitchFamily="34" charset="0"/>
                <a:ea typeface="Open Sans Light" panose="020B0306030504020204" pitchFamily="34" charset="0"/>
                <a:cs typeface="Open Sans Light" panose="020B0306030504020204" pitchFamily="34" charset="0"/>
              </a:defRPr>
            </a:lvl2pPr>
            <a:lvl3pPr marL="1031875" indent="-344488">
              <a:buClr>
                <a:schemeClr val="accent1"/>
              </a:buClr>
              <a:buFont typeface="Wingdings" panose="05000000000000000000" pitchFamily="2" charset="2"/>
              <a:buChar char="§"/>
              <a:defRPr sz="2000">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sz="1400">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sz="1400">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8" name="Text Placeholder 2">
            <a:extLst>
              <a:ext uri="{FF2B5EF4-FFF2-40B4-BE49-F238E27FC236}">
                <a16:creationId xmlns:a16="http://schemas.microsoft.com/office/drawing/2014/main" id="{30415576-692A-4B5B-B3EC-DAD4F07E7541}"/>
              </a:ext>
            </a:extLst>
          </p:cNvPr>
          <p:cNvSpPr>
            <a:spLocks noGrp="1"/>
          </p:cNvSpPr>
          <p:nvPr>
            <p:ph type="body" sz="quarter" idx="18"/>
          </p:nvPr>
        </p:nvSpPr>
        <p:spPr>
          <a:xfrm>
            <a:off x="6333931" y="1600200"/>
            <a:ext cx="5486400" cy="4538663"/>
          </a:xfrm>
          <a:prstGeom prst="rect">
            <a:avLst/>
          </a:prstGeom>
        </p:spPr>
        <p:txBody>
          <a:bodyPr/>
          <a:lstStyle>
            <a:lvl1pPr marL="342900" indent="-342900">
              <a:buClr>
                <a:schemeClr val="accent1"/>
              </a:buClr>
              <a:buFont typeface="Arial" panose="020B0604020202020204" pitchFamily="34" charset="0"/>
              <a:buChar char="•"/>
              <a:defRPr sz="2000">
                <a:latin typeface="Open Sans Light" panose="020B0306030504020204" pitchFamily="34" charset="0"/>
                <a:ea typeface="Open Sans Light" panose="020B0306030504020204" pitchFamily="34" charset="0"/>
                <a:cs typeface="Open Sans Light" panose="020B0306030504020204" pitchFamily="34" charset="0"/>
              </a:defRPr>
            </a:lvl1pPr>
            <a:lvl2pPr marL="687388" indent="-342900">
              <a:buClr>
                <a:schemeClr val="accent1"/>
              </a:buClr>
              <a:buFont typeface="Calibri" panose="020F0502020204030204" pitchFamily="34" charset="0"/>
              <a:buChar char="–"/>
              <a:defRPr sz="2000">
                <a:latin typeface="Open Sans Light" panose="020B0306030504020204" pitchFamily="34" charset="0"/>
                <a:ea typeface="Open Sans Light" panose="020B0306030504020204" pitchFamily="34" charset="0"/>
                <a:cs typeface="Open Sans Light" panose="020B0306030504020204" pitchFamily="34" charset="0"/>
              </a:defRPr>
            </a:lvl2pPr>
            <a:lvl3pPr marL="1031875" indent="-344488">
              <a:buClr>
                <a:schemeClr val="accent1"/>
              </a:buClr>
              <a:buFont typeface="Wingdings" panose="05000000000000000000" pitchFamily="2" charset="2"/>
              <a:buChar char="§"/>
              <a:defRPr sz="2000">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sz="1400">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sz="1400">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5902902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Overview with image on right">
    <p:spTree>
      <p:nvGrpSpPr>
        <p:cNvPr id="1" name=""/>
        <p:cNvGrpSpPr/>
        <p:nvPr/>
      </p:nvGrpSpPr>
      <p:grpSpPr>
        <a:xfrm>
          <a:off x="0" y="0"/>
          <a:ext cx="0" cy="0"/>
          <a:chOff x="0" y="0"/>
          <a:chExt cx="0" cy="0"/>
        </a:xfrm>
      </p:grpSpPr>
      <p:sp>
        <p:nvSpPr>
          <p:cNvPr id="6" name="Picture Placeholder 13"/>
          <p:cNvSpPr>
            <a:spLocks noGrp="1"/>
          </p:cNvSpPr>
          <p:nvPr>
            <p:ph type="pic" sz="quarter" idx="60"/>
          </p:nvPr>
        </p:nvSpPr>
        <p:spPr>
          <a:xfrm>
            <a:off x="7162800" y="0"/>
            <a:ext cx="5029200" cy="6858000"/>
          </a:xfrm>
          <a:prstGeom prst="rect">
            <a:avLst/>
          </a:prstGeom>
          <a:solidFill>
            <a:schemeClr val="bg1">
              <a:lumMod val="95000"/>
            </a:schemeClr>
          </a:solidFill>
          <a:effectLst/>
        </p:spPr>
        <p:txBody>
          <a:bodyPr anchor="ctr">
            <a:normAutofit/>
          </a:bodyPr>
          <a:lstStyle>
            <a:lvl1pPr marL="0" indent="0" algn="ctr">
              <a:buNone/>
              <a:defRPr sz="1300" b="1" i="0">
                <a:ln>
                  <a:noFill/>
                </a:ln>
                <a:solidFill>
                  <a:schemeClr val="bg1">
                    <a:lumMod val="75000"/>
                  </a:schemeClr>
                </a:solidFill>
                <a:latin typeface="Open Sans Semibold" charset="0"/>
                <a:ea typeface="Open Sans Semibold" charset="0"/>
                <a:cs typeface="Open Sans Semibold" charset="0"/>
              </a:defRPr>
            </a:lvl1pPr>
          </a:lstStyle>
          <a:p>
            <a:endParaRPr lang="en-US" dirty="0"/>
          </a:p>
        </p:txBody>
      </p:sp>
      <p:sp>
        <p:nvSpPr>
          <p:cNvPr id="3" name="Text Placeholder 4">
            <a:extLst>
              <a:ext uri="{FF2B5EF4-FFF2-40B4-BE49-F238E27FC236}">
                <a16:creationId xmlns:a16="http://schemas.microsoft.com/office/drawing/2014/main" id="{C079C69E-038F-4202-9D8F-42617FBA0C13}"/>
              </a:ext>
            </a:extLst>
          </p:cNvPr>
          <p:cNvSpPr>
            <a:spLocks noGrp="1"/>
          </p:cNvSpPr>
          <p:nvPr>
            <p:ph type="body" sz="quarter" idx="61"/>
          </p:nvPr>
        </p:nvSpPr>
        <p:spPr>
          <a:xfrm>
            <a:off x="393442" y="628650"/>
            <a:ext cx="5715000" cy="5486400"/>
          </a:xfrm>
          <a:prstGeom prst="rect">
            <a:avLst/>
          </a:prstGeom>
        </p:spPr>
        <p:txBody>
          <a:bodyPr>
            <a:normAutofit/>
          </a:bodyPr>
          <a:lstStyle>
            <a:lvl1pPr marL="342900" indent="-342900">
              <a:lnSpc>
                <a:spcPct val="100000"/>
              </a:lnSpc>
              <a:spcBef>
                <a:spcPts val="300"/>
              </a:spcBef>
              <a:buFont typeface="Arial" panose="020B0604020202020204" pitchFamily="34" charset="0"/>
              <a:buChar char="•"/>
              <a:defRPr sz="2000">
                <a:latin typeface="Open Sans Light" panose="020B0306030504020204" pitchFamily="34" charset="0"/>
                <a:ea typeface="Open Sans Light" panose="020B0306030504020204" pitchFamily="34" charset="0"/>
                <a:cs typeface="Open Sans Light" panose="020B0306030504020204" pitchFamily="34" charset="0"/>
              </a:defRPr>
            </a:lvl1pPr>
            <a:lvl2pPr marL="687388" indent="-342900">
              <a:buFont typeface="Calibri" panose="020F0502020204030204" pitchFamily="34" charset="0"/>
              <a:buChar char="–"/>
              <a:defRPr sz="2000">
                <a:latin typeface="Open Sans Light" panose="020B0306030504020204" pitchFamily="34" charset="0"/>
                <a:ea typeface="Open Sans Light" panose="020B0306030504020204" pitchFamily="34" charset="0"/>
                <a:cs typeface="Open Sans Light" panose="020B0306030504020204" pitchFamily="34" charset="0"/>
              </a:defRPr>
            </a:lvl2pPr>
            <a:lvl3pPr marL="1031875" indent="-344488">
              <a:buFont typeface="Wingdings" panose="05000000000000000000" pitchFamily="2" charset="2"/>
              <a:buChar char="§"/>
              <a:defRPr sz="2000">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sz="1400">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sz="1400">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527197389"/>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verview with image on left">
    <p:spTree>
      <p:nvGrpSpPr>
        <p:cNvPr id="1" name=""/>
        <p:cNvGrpSpPr/>
        <p:nvPr/>
      </p:nvGrpSpPr>
      <p:grpSpPr>
        <a:xfrm>
          <a:off x="0" y="0"/>
          <a:ext cx="0" cy="0"/>
          <a:chOff x="0" y="0"/>
          <a:chExt cx="0" cy="0"/>
        </a:xfrm>
      </p:grpSpPr>
      <p:sp>
        <p:nvSpPr>
          <p:cNvPr id="6" name="Picture Placeholder 13"/>
          <p:cNvSpPr>
            <a:spLocks noGrp="1"/>
          </p:cNvSpPr>
          <p:nvPr>
            <p:ph type="pic" sz="quarter" idx="60"/>
          </p:nvPr>
        </p:nvSpPr>
        <p:spPr>
          <a:xfrm>
            <a:off x="0" y="0"/>
            <a:ext cx="5029200" cy="6858000"/>
          </a:xfrm>
          <a:prstGeom prst="rect">
            <a:avLst/>
          </a:prstGeom>
          <a:solidFill>
            <a:schemeClr val="bg1">
              <a:lumMod val="95000"/>
            </a:schemeClr>
          </a:solidFill>
          <a:effectLst/>
        </p:spPr>
        <p:txBody>
          <a:bodyPr anchor="ctr">
            <a:normAutofit/>
          </a:bodyPr>
          <a:lstStyle>
            <a:lvl1pPr marL="0" indent="0" algn="ctr">
              <a:buNone/>
              <a:defRPr sz="1300" b="1" i="0">
                <a:ln>
                  <a:noFill/>
                </a:ln>
                <a:solidFill>
                  <a:schemeClr val="bg1">
                    <a:lumMod val="75000"/>
                  </a:schemeClr>
                </a:solidFill>
                <a:latin typeface="Open Sans Semibold" charset="0"/>
                <a:ea typeface="Open Sans Semibold" charset="0"/>
                <a:cs typeface="Open Sans Semibold" charset="0"/>
              </a:defRPr>
            </a:lvl1pPr>
          </a:lstStyle>
          <a:p>
            <a:endParaRPr lang="en-US" dirty="0"/>
          </a:p>
        </p:txBody>
      </p:sp>
      <p:sp>
        <p:nvSpPr>
          <p:cNvPr id="5" name="Text Placeholder 4">
            <a:extLst>
              <a:ext uri="{FF2B5EF4-FFF2-40B4-BE49-F238E27FC236}">
                <a16:creationId xmlns:a16="http://schemas.microsoft.com/office/drawing/2014/main" id="{01E12518-4D6C-4905-AE71-DB10832E6257}"/>
              </a:ext>
            </a:extLst>
          </p:cNvPr>
          <p:cNvSpPr>
            <a:spLocks noGrp="1"/>
          </p:cNvSpPr>
          <p:nvPr>
            <p:ph type="body" sz="quarter" idx="61"/>
          </p:nvPr>
        </p:nvSpPr>
        <p:spPr>
          <a:xfrm>
            <a:off x="6096000" y="628650"/>
            <a:ext cx="5715000" cy="5486400"/>
          </a:xfrm>
          <a:prstGeom prst="rect">
            <a:avLst/>
          </a:prstGeom>
        </p:spPr>
        <p:txBody>
          <a:bodyPr>
            <a:normAutofit/>
          </a:bodyPr>
          <a:lstStyle>
            <a:lvl1pPr marL="342900" indent="-342900">
              <a:lnSpc>
                <a:spcPct val="100000"/>
              </a:lnSpc>
              <a:spcBef>
                <a:spcPts val="300"/>
              </a:spcBef>
              <a:buFont typeface="Arial" panose="020B0604020202020204" pitchFamily="34" charset="0"/>
              <a:buChar char="•"/>
              <a:defRPr sz="2000">
                <a:latin typeface="Open Sans Light" panose="020B0306030504020204" pitchFamily="34" charset="0"/>
                <a:ea typeface="Open Sans Light" panose="020B0306030504020204" pitchFamily="34" charset="0"/>
                <a:cs typeface="Open Sans Light" panose="020B0306030504020204" pitchFamily="34" charset="0"/>
              </a:defRPr>
            </a:lvl1pPr>
            <a:lvl2pPr marL="687388" indent="-342900">
              <a:buFont typeface="Calibri" panose="020F0502020204030204" pitchFamily="34" charset="0"/>
              <a:buChar char="–"/>
              <a:defRPr sz="2000">
                <a:latin typeface="Open Sans Light" panose="020B0306030504020204" pitchFamily="34" charset="0"/>
                <a:ea typeface="Open Sans Light" panose="020B0306030504020204" pitchFamily="34" charset="0"/>
                <a:cs typeface="Open Sans Light" panose="020B0306030504020204" pitchFamily="34" charset="0"/>
              </a:defRPr>
            </a:lvl2pPr>
            <a:lvl3pPr marL="1031875" indent="-344488">
              <a:buFont typeface="Wingdings" panose="05000000000000000000" pitchFamily="2" charset="2"/>
              <a:buChar char="§"/>
              <a:defRPr sz="2000">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sz="1400">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sz="1400">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973924824"/>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5EE70E34-1047-42DB-AE04-3FB5C5C73170}"/>
              </a:ext>
            </a:extLst>
          </p:cNvPr>
          <p:cNvCxnSpPr/>
          <p:nvPr userDrawn="1"/>
        </p:nvCxnSpPr>
        <p:spPr>
          <a:xfrm>
            <a:off x="489919" y="3432981"/>
            <a:ext cx="6858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Text Placeholder 2">
            <a:extLst>
              <a:ext uri="{FF2B5EF4-FFF2-40B4-BE49-F238E27FC236}">
                <a16:creationId xmlns:a16="http://schemas.microsoft.com/office/drawing/2014/main" id="{91E35A11-59C2-4DD8-97F5-697648D5216D}"/>
              </a:ext>
            </a:extLst>
          </p:cNvPr>
          <p:cNvSpPr>
            <a:spLocks noGrp="1"/>
          </p:cNvSpPr>
          <p:nvPr>
            <p:ph type="body" sz="quarter" idx="11" hasCustomPrompt="1"/>
          </p:nvPr>
        </p:nvSpPr>
        <p:spPr>
          <a:xfrm>
            <a:off x="390331" y="3054598"/>
            <a:ext cx="5715000" cy="274320"/>
          </a:xfrm>
          <a:prstGeom prst="rect">
            <a:avLst/>
          </a:prstGeom>
        </p:spPr>
        <p:txBody>
          <a:bodyPr anchor="ctr"/>
          <a:lstStyle>
            <a:lvl1pPr marL="0" indent="0" algn="l">
              <a:lnSpc>
                <a:spcPct val="100000"/>
              </a:lnSpc>
              <a:spcBef>
                <a:spcPts val="0"/>
              </a:spcBef>
              <a:buNone/>
              <a:defRPr sz="1400">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ctr">
              <a:buNone/>
              <a:defRPr sz="1200">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ctr">
              <a:buNone/>
              <a:defRPr sz="1200">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ctr">
              <a:buNone/>
              <a:defRPr sz="1200">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ctr">
              <a:buNone/>
              <a:defRPr sz="1200">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EDIT SUBTITLE</a:t>
            </a:r>
          </a:p>
        </p:txBody>
      </p:sp>
      <p:sp>
        <p:nvSpPr>
          <p:cNvPr id="10" name="Text Placeholder 4">
            <a:extLst>
              <a:ext uri="{FF2B5EF4-FFF2-40B4-BE49-F238E27FC236}">
                <a16:creationId xmlns:a16="http://schemas.microsoft.com/office/drawing/2014/main" id="{7E4F9CEB-1802-473C-925A-840A8ED7B237}"/>
              </a:ext>
            </a:extLst>
          </p:cNvPr>
          <p:cNvSpPr>
            <a:spLocks noGrp="1"/>
          </p:cNvSpPr>
          <p:nvPr>
            <p:ph type="body" sz="quarter" idx="61" hasCustomPrompt="1"/>
          </p:nvPr>
        </p:nvSpPr>
        <p:spPr>
          <a:xfrm>
            <a:off x="390331" y="3537044"/>
            <a:ext cx="5715000" cy="2578005"/>
          </a:xfrm>
          <a:prstGeom prst="rect">
            <a:avLst/>
          </a:prstGeom>
        </p:spPr>
        <p:txBody>
          <a:bodyPr>
            <a:normAutofit/>
          </a:bodyPr>
          <a:lstStyle>
            <a:lvl1pPr marL="0" marR="0" indent="0" algn="l" defTabSz="914400" rtl="0" eaLnBrk="1" fontAlgn="auto" latinLnBrk="0" hangingPunct="1">
              <a:lnSpc>
                <a:spcPct val="100000"/>
              </a:lnSpc>
              <a:spcBef>
                <a:spcPts val="300"/>
              </a:spcBef>
              <a:spcAft>
                <a:spcPts val="0"/>
              </a:spcAft>
              <a:buClrTx/>
              <a:buSzTx/>
              <a:buFont typeface="Arial" panose="020B0604020202020204" pitchFamily="34" charset="0"/>
              <a:buNone/>
              <a:tabLst/>
              <a:defRPr sz="1400">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buNone/>
              <a:defRPr sz="1400">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sz="1400">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sz="1400">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sz="1400">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add content</a:t>
            </a:r>
          </a:p>
        </p:txBody>
      </p:sp>
      <p:sp>
        <p:nvSpPr>
          <p:cNvPr id="12" name="TextBox 11">
            <a:extLst>
              <a:ext uri="{FF2B5EF4-FFF2-40B4-BE49-F238E27FC236}">
                <a16:creationId xmlns:a16="http://schemas.microsoft.com/office/drawing/2014/main" id="{A3765DE3-4867-424A-B553-0EE0D6B69DBB}"/>
              </a:ext>
            </a:extLst>
          </p:cNvPr>
          <p:cNvSpPr txBox="1"/>
          <p:nvPr userDrawn="1"/>
        </p:nvSpPr>
        <p:spPr>
          <a:xfrm>
            <a:off x="390331" y="2334982"/>
            <a:ext cx="5715000" cy="615553"/>
          </a:xfrm>
          <a:prstGeom prst="rect">
            <a:avLst/>
          </a:prstGeom>
          <a:noFill/>
        </p:spPr>
        <p:txBody>
          <a:bodyPr wrap="square" rtlCol="0" anchor="b">
            <a:spAutoFit/>
          </a:bodyPr>
          <a:lstStyle/>
          <a:p>
            <a:r>
              <a:rPr lang="en-US" sz="3400" dirty="0">
                <a:solidFill>
                  <a:schemeClr val="accent5"/>
                </a:solidFill>
                <a:latin typeface="Open Sans Light" panose="020B0306030504020204" pitchFamily="34" charset="0"/>
                <a:ea typeface="Open Sans Light" panose="020B0306030504020204" pitchFamily="34" charset="0"/>
                <a:cs typeface="Open Sans Light" panose="020B0306030504020204" pitchFamily="34" charset="0"/>
              </a:rPr>
              <a:t>Q&amp;A DISCUSSION</a:t>
            </a:r>
          </a:p>
        </p:txBody>
      </p:sp>
      <p:pic>
        <p:nvPicPr>
          <p:cNvPr id="13" name="Picture Placeholder 5">
            <a:extLst>
              <a:ext uri="{FF2B5EF4-FFF2-40B4-BE49-F238E27FC236}">
                <a16:creationId xmlns:a16="http://schemas.microsoft.com/office/drawing/2014/main" id="{E1CE07EB-D7A1-4DCD-BC11-38AD5B76DB0F}"/>
              </a:ext>
            </a:extLst>
          </p:cNvPr>
          <p:cNvPicPr>
            <a:picLocks noChangeAspect="1"/>
          </p:cNvPicPr>
          <p:nvPr userDrawn="1"/>
        </p:nvPicPr>
        <p:blipFill>
          <a:blip r:embed="rId2"/>
          <a:srcRect/>
          <a:stretch/>
        </p:blipFill>
        <p:spPr>
          <a:xfrm>
            <a:off x="5315339" y="-9330"/>
            <a:ext cx="6876661" cy="6876661"/>
          </a:xfrm>
          <a:custGeom>
            <a:avLst/>
            <a:gdLst>
              <a:gd name="connsiteX0" fmla="*/ 0 w 16170352"/>
              <a:gd name="connsiteY0" fmla="*/ 0 h 13716000"/>
              <a:gd name="connsiteX1" fmla="*/ 7097554 w 16170352"/>
              <a:gd name="connsiteY1" fmla="*/ 0 h 13716000"/>
              <a:gd name="connsiteX2" fmla="*/ 7194481 w 16170352"/>
              <a:gd name="connsiteY2" fmla="*/ 0 h 13716000"/>
              <a:gd name="connsiteX3" fmla="*/ 16170352 w 16170352"/>
              <a:gd name="connsiteY3" fmla="*/ 0 h 13716000"/>
              <a:gd name="connsiteX4" fmla="*/ 16170352 w 16170352"/>
              <a:gd name="connsiteY4" fmla="*/ 13716000 h 13716000"/>
              <a:gd name="connsiteX5" fmla="*/ 14195106 w 16170352"/>
              <a:gd name="connsiteY5" fmla="*/ 13716000 h 13716000"/>
              <a:gd name="connsiteX6" fmla="*/ 7097554 w 16170352"/>
              <a:gd name="connsiteY6" fmla="*/ 13716000 h 13716000"/>
              <a:gd name="connsiteX7" fmla="*/ 7000628 w 16170352"/>
              <a:gd name="connsiteY7" fmla="*/ 13716000 h 13716000"/>
              <a:gd name="connsiteX0" fmla="*/ 0 w 16170352"/>
              <a:gd name="connsiteY0" fmla="*/ 0 h 13716000"/>
              <a:gd name="connsiteX1" fmla="*/ 7097554 w 16170352"/>
              <a:gd name="connsiteY1" fmla="*/ 0 h 13716000"/>
              <a:gd name="connsiteX2" fmla="*/ 7194481 w 16170352"/>
              <a:gd name="connsiteY2" fmla="*/ 0 h 13716000"/>
              <a:gd name="connsiteX3" fmla="*/ 14342028 w 16170352"/>
              <a:gd name="connsiteY3" fmla="*/ 0 h 13716000"/>
              <a:gd name="connsiteX4" fmla="*/ 16170352 w 16170352"/>
              <a:gd name="connsiteY4" fmla="*/ 13716000 h 13716000"/>
              <a:gd name="connsiteX5" fmla="*/ 14195106 w 16170352"/>
              <a:gd name="connsiteY5" fmla="*/ 13716000 h 13716000"/>
              <a:gd name="connsiteX6" fmla="*/ 7097554 w 16170352"/>
              <a:gd name="connsiteY6" fmla="*/ 13716000 h 13716000"/>
              <a:gd name="connsiteX7" fmla="*/ 7000628 w 16170352"/>
              <a:gd name="connsiteY7" fmla="*/ 13716000 h 13716000"/>
              <a:gd name="connsiteX8" fmla="*/ 0 w 16170352"/>
              <a:gd name="connsiteY8" fmla="*/ 0 h 13716000"/>
              <a:gd name="connsiteX0" fmla="*/ 0 w 14397998"/>
              <a:gd name="connsiteY0" fmla="*/ 0 h 13734662"/>
              <a:gd name="connsiteX1" fmla="*/ 7097554 w 14397998"/>
              <a:gd name="connsiteY1" fmla="*/ 0 h 13734662"/>
              <a:gd name="connsiteX2" fmla="*/ 7194481 w 14397998"/>
              <a:gd name="connsiteY2" fmla="*/ 0 h 13734662"/>
              <a:gd name="connsiteX3" fmla="*/ 14342028 w 14397998"/>
              <a:gd name="connsiteY3" fmla="*/ 0 h 13734662"/>
              <a:gd name="connsiteX4" fmla="*/ 14397998 w 14397998"/>
              <a:gd name="connsiteY4" fmla="*/ 13734662 h 13734662"/>
              <a:gd name="connsiteX5" fmla="*/ 14195106 w 14397998"/>
              <a:gd name="connsiteY5" fmla="*/ 13716000 h 13734662"/>
              <a:gd name="connsiteX6" fmla="*/ 7097554 w 14397998"/>
              <a:gd name="connsiteY6" fmla="*/ 13716000 h 13734662"/>
              <a:gd name="connsiteX7" fmla="*/ 7000628 w 14397998"/>
              <a:gd name="connsiteY7" fmla="*/ 13716000 h 13734662"/>
              <a:gd name="connsiteX8" fmla="*/ 0 w 14397998"/>
              <a:gd name="connsiteY8" fmla="*/ 0 h 13734662"/>
              <a:gd name="connsiteX0" fmla="*/ 0 w 14397998"/>
              <a:gd name="connsiteY0" fmla="*/ 0 h 13734662"/>
              <a:gd name="connsiteX1" fmla="*/ 7097554 w 14397998"/>
              <a:gd name="connsiteY1" fmla="*/ 0 h 13734662"/>
              <a:gd name="connsiteX2" fmla="*/ 7194481 w 14397998"/>
              <a:gd name="connsiteY2" fmla="*/ 0 h 13734662"/>
              <a:gd name="connsiteX3" fmla="*/ 13838308 w 14397998"/>
              <a:gd name="connsiteY3" fmla="*/ 0 h 13734662"/>
              <a:gd name="connsiteX4" fmla="*/ 14397998 w 14397998"/>
              <a:gd name="connsiteY4" fmla="*/ 13734662 h 13734662"/>
              <a:gd name="connsiteX5" fmla="*/ 14195106 w 14397998"/>
              <a:gd name="connsiteY5" fmla="*/ 13716000 h 13734662"/>
              <a:gd name="connsiteX6" fmla="*/ 7097554 w 14397998"/>
              <a:gd name="connsiteY6" fmla="*/ 13716000 h 13734662"/>
              <a:gd name="connsiteX7" fmla="*/ 7000628 w 14397998"/>
              <a:gd name="connsiteY7" fmla="*/ 13716000 h 13734662"/>
              <a:gd name="connsiteX8" fmla="*/ 0 w 14397998"/>
              <a:gd name="connsiteY8" fmla="*/ 0 h 13734662"/>
              <a:gd name="connsiteX0" fmla="*/ 0 w 14397998"/>
              <a:gd name="connsiteY0" fmla="*/ 0 h 13734662"/>
              <a:gd name="connsiteX1" fmla="*/ 7097554 w 14397998"/>
              <a:gd name="connsiteY1" fmla="*/ 0 h 13734662"/>
              <a:gd name="connsiteX2" fmla="*/ 7194481 w 14397998"/>
              <a:gd name="connsiteY2" fmla="*/ 0 h 13734662"/>
              <a:gd name="connsiteX3" fmla="*/ 14379341 w 14397998"/>
              <a:gd name="connsiteY3" fmla="*/ 18662 h 13734662"/>
              <a:gd name="connsiteX4" fmla="*/ 14397998 w 14397998"/>
              <a:gd name="connsiteY4" fmla="*/ 13734662 h 13734662"/>
              <a:gd name="connsiteX5" fmla="*/ 14195106 w 14397998"/>
              <a:gd name="connsiteY5" fmla="*/ 13716000 h 13734662"/>
              <a:gd name="connsiteX6" fmla="*/ 7097554 w 14397998"/>
              <a:gd name="connsiteY6" fmla="*/ 13716000 h 13734662"/>
              <a:gd name="connsiteX7" fmla="*/ 7000628 w 14397998"/>
              <a:gd name="connsiteY7" fmla="*/ 13716000 h 13734662"/>
              <a:gd name="connsiteX8" fmla="*/ 0 w 14397998"/>
              <a:gd name="connsiteY8" fmla="*/ 0 h 13734662"/>
              <a:gd name="connsiteX0" fmla="*/ 0 w 14397998"/>
              <a:gd name="connsiteY0" fmla="*/ 0 h 13734662"/>
              <a:gd name="connsiteX1" fmla="*/ 7097554 w 14397998"/>
              <a:gd name="connsiteY1" fmla="*/ 0 h 13734662"/>
              <a:gd name="connsiteX2" fmla="*/ 7194481 w 14397998"/>
              <a:gd name="connsiteY2" fmla="*/ 0 h 13734662"/>
              <a:gd name="connsiteX3" fmla="*/ 14379341 w 14397998"/>
              <a:gd name="connsiteY3" fmla="*/ 615822 h 13734662"/>
              <a:gd name="connsiteX4" fmla="*/ 14397998 w 14397998"/>
              <a:gd name="connsiteY4" fmla="*/ 13734662 h 13734662"/>
              <a:gd name="connsiteX5" fmla="*/ 14195106 w 14397998"/>
              <a:gd name="connsiteY5" fmla="*/ 13716000 h 13734662"/>
              <a:gd name="connsiteX6" fmla="*/ 7097554 w 14397998"/>
              <a:gd name="connsiteY6" fmla="*/ 13716000 h 13734662"/>
              <a:gd name="connsiteX7" fmla="*/ 7000628 w 14397998"/>
              <a:gd name="connsiteY7" fmla="*/ 13716000 h 13734662"/>
              <a:gd name="connsiteX8" fmla="*/ 0 w 14397998"/>
              <a:gd name="connsiteY8" fmla="*/ 0 h 13734662"/>
              <a:gd name="connsiteX0" fmla="*/ 0 w 14397998"/>
              <a:gd name="connsiteY0" fmla="*/ 0 h 13734662"/>
              <a:gd name="connsiteX1" fmla="*/ 7097554 w 14397998"/>
              <a:gd name="connsiteY1" fmla="*/ 0 h 13734662"/>
              <a:gd name="connsiteX2" fmla="*/ 7194481 w 14397998"/>
              <a:gd name="connsiteY2" fmla="*/ 0 h 13734662"/>
              <a:gd name="connsiteX3" fmla="*/ 14379341 w 14397998"/>
              <a:gd name="connsiteY3" fmla="*/ 18662 h 13734662"/>
              <a:gd name="connsiteX4" fmla="*/ 14397998 w 14397998"/>
              <a:gd name="connsiteY4" fmla="*/ 13734662 h 13734662"/>
              <a:gd name="connsiteX5" fmla="*/ 14195106 w 14397998"/>
              <a:gd name="connsiteY5" fmla="*/ 13716000 h 13734662"/>
              <a:gd name="connsiteX6" fmla="*/ 7097554 w 14397998"/>
              <a:gd name="connsiteY6" fmla="*/ 13716000 h 13734662"/>
              <a:gd name="connsiteX7" fmla="*/ 7000628 w 14397998"/>
              <a:gd name="connsiteY7" fmla="*/ 13716000 h 13734662"/>
              <a:gd name="connsiteX8" fmla="*/ 0 w 14397998"/>
              <a:gd name="connsiteY8" fmla="*/ 0 h 13734662"/>
              <a:gd name="connsiteX0" fmla="*/ 0 w 14397998"/>
              <a:gd name="connsiteY0" fmla="*/ 18660 h 13753322"/>
              <a:gd name="connsiteX1" fmla="*/ 7097554 w 14397998"/>
              <a:gd name="connsiteY1" fmla="*/ 18660 h 13753322"/>
              <a:gd name="connsiteX2" fmla="*/ 7194481 w 14397998"/>
              <a:gd name="connsiteY2" fmla="*/ 18660 h 13753322"/>
              <a:gd name="connsiteX3" fmla="*/ 14397998 w 14397998"/>
              <a:gd name="connsiteY3" fmla="*/ 0 h 13753322"/>
              <a:gd name="connsiteX4" fmla="*/ 14397998 w 14397998"/>
              <a:gd name="connsiteY4" fmla="*/ 13753322 h 13753322"/>
              <a:gd name="connsiteX5" fmla="*/ 14195106 w 14397998"/>
              <a:gd name="connsiteY5" fmla="*/ 13734660 h 13753322"/>
              <a:gd name="connsiteX6" fmla="*/ 7097554 w 14397998"/>
              <a:gd name="connsiteY6" fmla="*/ 13734660 h 13753322"/>
              <a:gd name="connsiteX7" fmla="*/ 7000628 w 14397998"/>
              <a:gd name="connsiteY7" fmla="*/ 13734660 h 13753322"/>
              <a:gd name="connsiteX8" fmla="*/ 0 w 14397998"/>
              <a:gd name="connsiteY8" fmla="*/ 18660 h 13753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97998" h="13753322">
                <a:moveTo>
                  <a:pt x="0" y="18660"/>
                </a:moveTo>
                <a:lnTo>
                  <a:pt x="7097554" y="18660"/>
                </a:lnTo>
                <a:lnTo>
                  <a:pt x="7194481" y="18660"/>
                </a:lnTo>
                <a:lnTo>
                  <a:pt x="14397998" y="0"/>
                </a:lnTo>
                <a:lnTo>
                  <a:pt x="14397998" y="13753322"/>
                </a:lnTo>
                <a:lnTo>
                  <a:pt x="14195106" y="13734660"/>
                </a:lnTo>
                <a:lnTo>
                  <a:pt x="7097554" y="13734660"/>
                </a:lnTo>
                <a:lnTo>
                  <a:pt x="7000628" y="13734660"/>
                </a:lnTo>
                <a:lnTo>
                  <a:pt x="0" y="18660"/>
                </a:lnTo>
                <a:close/>
              </a:path>
            </a:pathLst>
          </a:custGeom>
        </p:spPr>
      </p:pic>
    </p:spTree>
    <p:extLst>
      <p:ext uri="{BB962C8B-B14F-4D97-AF65-F5344CB8AC3E}">
        <p14:creationId xmlns:p14="http://schemas.microsoft.com/office/powerpoint/2010/main" val="32283734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Placeholder 9">
            <a:extLst>
              <a:ext uri="{FF2B5EF4-FFF2-40B4-BE49-F238E27FC236}">
                <a16:creationId xmlns:a16="http://schemas.microsoft.com/office/drawing/2014/main" id="{A10618A3-F76F-43EF-8345-CF9ADF05F7C5}"/>
              </a:ext>
            </a:extLst>
          </p:cNvPr>
          <p:cNvPicPr>
            <a:picLocks noChangeAspect="1"/>
          </p:cNvPicPr>
          <p:nvPr userDrawn="1"/>
        </p:nvPicPr>
        <p:blipFill>
          <a:blip r:embed="rId2"/>
          <a:srcRect/>
          <a:stretch/>
        </p:blipFill>
        <p:spPr>
          <a:xfrm>
            <a:off x="-1" y="0"/>
            <a:ext cx="12188950" cy="6857999"/>
          </a:xfrm>
          <a:prstGeom prst="rect">
            <a:avLst/>
          </a:prstGeom>
        </p:spPr>
      </p:pic>
      <p:sp>
        <p:nvSpPr>
          <p:cNvPr id="4" name="Rectangle 3">
            <a:extLst>
              <a:ext uri="{FF2B5EF4-FFF2-40B4-BE49-F238E27FC236}">
                <a16:creationId xmlns:a16="http://schemas.microsoft.com/office/drawing/2014/main" id="{019E0FBB-3A6F-4456-B069-C0BF9653EFF7}"/>
              </a:ext>
            </a:extLst>
          </p:cNvPr>
          <p:cNvSpPr/>
          <p:nvPr userDrawn="1"/>
        </p:nvSpPr>
        <p:spPr>
          <a:xfrm>
            <a:off x="-1" y="1"/>
            <a:ext cx="12188952" cy="6858000"/>
          </a:xfrm>
          <a:prstGeom prst="rect">
            <a:avLst/>
          </a:prstGeom>
          <a:solidFill>
            <a:srgbClr val="00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b="1" dirty="0">
              <a:latin typeface="Open Sans Semibold" charset="0"/>
            </a:endParaRPr>
          </a:p>
        </p:txBody>
      </p:sp>
      <p:sp>
        <p:nvSpPr>
          <p:cNvPr id="5" name="Rectangle 4">
            <a:extLst>
              <a:ext uri="{FF2B5EF4-FFF2-40B4-BE49-F238E27FC236}">
                <a16:creationId xmlns:a16="http://schemas.microsoft.com/office/drawing/2014/main" id="{58CBFCDF-35FC-4C67-857B-503AB53B27BA}"/>
              </a:ext>
            </a:extLst>
          </p:cNvPr>
          <p:cNvSpPr>
            <a:spLocks/>
          </p:cNvSpPr>
          <p:nvPr userDrawn="1"/>
        </p:nvSpPr>
        <p:spPr bwMode="auto">
          <a:xfrm>
            <a:off x="1075884" y="1613180"/>
            <a:ext cx="10040249" cy="923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vert="horz" wrap="none" lIns="0" tIns="0" rIns="0" bIns="0" anchor="ctr" anchorCtr="0">
            <a:spAutoFit/>
          </a:bodyPr>
          <a:lstStyle/>
          <a:p>
            <a:pPr algn="ctr" defTabSz="2286000"/>
            <a:r>
              <a:rPr lang="en-US" sz="6000" spc="175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sym typeface="Bebas Neue" charset="0"/>
              </a:rPr>
              <a:t>CONNECT WITH US</a:t>
            </a:r>
            <a:endParaRPr lang="en-US" sz="6000" spc="1750" dirty="0">
              <a:solidFill>
                <a:schemeClr val="bg1"/>
              </a:solidFill>
              <a:latin typeface="Open Sans Light" charset="0"/>
              <a:ea typeface="Open Sans Light" charset="0"/>
              <a:cs typeface="Open Sans Light" charset="0"/>
              <a:sym typeface="Bebas Neue" charset="0"/>
            </a:endParaRPr>
          </a:p>
        </p:txBody>
      </p:sp>
      <p:sp>
        <p:nvSpPr>
          <p:cNvPr id="10" name="Rectangle 9">
            <a:extLst>
              <a:ext uri="{FF2B5EF4-FFF2-40B4-BE49-F238E27FC236}">
                <a16:creationId xmlns:a16="http://schemas.microsoft.com/office/drawing/2014/main" id="{64EB43D7-6E46-4F6B-A9DB-D495F1CDBCFC}"/>
              </a:ext>
            </a:extLst>
          </p:cNvPr>
          <p:cNvSpPr/>
          <p:nvPr userDrawn="1"/>
        </p:nvSpPr>
        <p:spPr>
          <a:xfrm>
            <a:off x="1573691" y="4140246"/>
            <a:ext cx="1042273" cy="353943"/>
          </a:xfrm>
          <a:prstGeom prst="rect">
            <a:avLst/>
          </a:prstGeom>
        </p:spPr>
        <p:txBody>
          <a:bodyPr wrap="none">
            <a:spAutoFit/>
          </a:bodyPr>
          <a:lstStyle/>
          <a:p>
            <a:pPr algn="ctr"/>
            <a:r>
              <a:rPr lang="en-US" sz="17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WEBSITE</a:t>
            </a:r>
          </a:p>
        </p:txBody>
      </p:sp>
      <p:sp>
        <p:nvSpPr>
          <p:cNvPr id="14" name="TextBox 13">
            <a:extLst>
              <a:ext uri="{FF2B5EF4-FFF2-40B4-BE49-F238E27FC236}">
                <a16:creationId xmlns:a16="http://schemas.microsoft.com/office/drawing/2014/main" id="{814207CC-50C5-45B1-A678-BF87E786B617}"/>
              </a:ext>
            </a:extLst>
          </p:cNvPr>
          <p:cNvSpPr txBox="1"/>
          <p:nvPr userDrawn="1"/>
        </p:nvSpPr>
        <p:spPr>
          <a:xfrm>
            <a:off x="381000" y="5794258"/>
            <a:ext cx="11430000" cy="693651"/>
          </a:xfrm>
          <a:prstGeom prst="rect">
            <a:avLst/>
          </a:prstGeom>
          <a:noFill/>
        </p:spPr>
        <p:txBody>
          <a:bodyPr wrap="square" rtlCol="0">
            <a:spAutoFit/>
          </a:bodyPr>
          <a:lstStyle/>
          <a:p>
            <a:pPr algn="ctr">
              <a:lnSpc>
                <a:spcPts val="1620"/>
              </a:lnSpc>
            </a:pPr>
            <a:r>
              <a:rPr lang="en-US" sz="1100" dirty="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rPr>
              <a:t>Baker Donelson is among the 80 largest law firms in the country, with more than 650 attorneys and public policy advisors representing more than 30 practice areas to serve a </a:t>
            </a:r>
            <a:br>
              <a:rPr lang="en-US" sz="1100" dirty="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rPr>
            </a:br>
            <a:r>
              <a:rPr lang="en-US" sz="1100" dirty="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rPr>
              <a:t>wide range of legal needs. Clients receive knowledgeable guidance from experienced, multi-disciplined industry and client service teams, all seamlessly connected across 21 offices in Alabama, Florida, Georgia, Louisiana, Maryland, Mississippi, South Carolina, Tennessee, Texas, Virginia and Washington, D.C.</a:t>
            </a:r>
          </a:p>
        </p:txBody>
      </p:sp>
      <p:pic>
        <p:nvPicPr>
          <p:cNvPr id="15" name="Graphic 14">
            <a:extLst>
              <a:ext uri="{FF2B5EF4-FFF2-40B4-BE49-F238E27FC236}">
                <a16:creationId xmlns:a16="http://schemas.microsoft.com/office/drawing/2014/main" id="{9724FFD9-F0BF-4BBC-85A7-20C8BFA262F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761340" y="3510045"/>
            <a:ext cx="666974" cy="548640"/>
          </a:xfrm>
          <a:prstGeom prst="rect">
            <a:avLst/>
          </a:prstGeom>
        </p:spPr>
      </p:pic>
      <p:pic>
        <p:nvPicPr>
          <p:cNvPr id="16" name="Graphic 15">
            <a:extLst>
              <a:ext uri="{FF2B5EF4-FFF2-40B4-BE49-F238E27FC236}">
                <a16:creationId xmlns:a16="http://schemas.microsoft.com/office/drawing/2014/main" id="{16702A56-F8BD-4883-868A-BF99C0595C9E}"/>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9665906" y="3510046"/>
            <a:ext cx="552450" cy="552450"/>
          </a:xfrm>
          <a:prstGeom prst="rect">
            <a:avLst/>
          </a:prstGeom>
        </p:spPr>
      </p:pic>
      <p:sp>
        <p:nvSpPr>
          <p:cNvPr id="19" name="Rectangle 18">
            <a:extLst>
              <a:ext uri="{FF2B5EF4-FFF2-40B4-BE49-F238E27FC236}">
                <a16:creationId xmlns:a16="http://schemas.microsoft.com/office/drawing/2014/main" id="{96FC3433-DCBB-4866-ABF7-8B8E191533CF}"/>
              </a:ext>
            </a:extLst>
          </p:cNvPr>
          <p:cNvSpPr/>
          <p:nvPr userDrawn="1"/>
        </p:nvSpPr>
        <p:spPr>
          <a:xfrm>
            <a:off x="9427631" y="4140246"/>
            <a:ext cx="1029000" cy="353943"/>
          </a:xfrm>
          <a:prstGeom prst="rect">
            <a:avLst/>
          </a:prstGeom>
        </p:spPr>
        <p:txBody>
          <a:bodyPr wrap="none">
            <a:spAutoFit/>
          </a:bodyPr>
          <a:lstStyle/>
          <a:p>
            <a:pPr algn="ctr"/>
            <a:r>
              <a:rPr lang="en-US" sz="17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TWITTER</a:t>
            </a:r>
          </a:p>
        </p:txBody>
      </p:sp>
      <p:sp>
        <p:nvSpPr>
          <p:cNvPr id="21" name="Rectangle 20">
            <a:extLst>
              <a:ext uri="{FF2B5EF4-FFF2-40B4-BE49-F238E27FC236}">
                <a16:creationId xmlns:a16="http://schemas.microsoft.com/office/drawing/2014/main" id="{43DE0751-F48A-4E59-91EF-79F744409C3B}"/>
              </a:ext>
            </a:extLst>
          </p:cNvPr>
          <p:cNvSpPr/>
          <p:nvPr userDrawn="1"/>
        </p:nvSpPr>
        <p:spPr>
          <a:xfrm>
            <a:off x="4158540" y="4140246"/>
            <a:ext cx="1267591" cy="353943"/>
          </a:xfrm>
          <a:prstGeom prst="rect">
            <a:avLst/>
          </a:prstGeom>
        </p:spPr>
        <p:txBody>
          <a:bodyPr wrap="none">
            <a:spAutoFit/>
          </a:bodyPr>
          <a:lstStyle/>
          <a:p>
            <a:pPr algn="ctr"/>
            <a:r>
              <a:rPr lang="en-US" sz="17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FACEBOOK</a:t>
            </a:r>
          </a:p>
        </p:txBody>
      </p:sp>
      <p:pic>
        <p:nvPicPr>
          <p:cNvPr id="24" name="Graphic 23">
            <a:extLst>
              <a:ext uri="{FF2B5EF4-FFF2-40B4-BE49-F238E27FC236}">
                <a16:creationId xmlns:a16="http://schemas.microsoft.com/office/drawing/2014/main" id="{9BC33E3B-9100-46D3-A980-19694787D4C8}"/>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4629078" y="3510045"/>
            <a:ext cx="316992" cy="548640"/>
          </a:xfrm>
          <a:prstGeom prst="rect">
            <a:avLst/>
          </a:prstGeom>
        </p:spPr>
      </p:pic>
      <p:sp>
        <p:nvSpPr>
          <p:cNvPr id="25" name="Rectangle 24">
            <a:extLst>
              <a:ext uri="{FF2B5EF4-FFF2-40B4-BE49-F238E27FC236}">
                <a16:creationId xmlns:a16="http://schemas.microsoft.com/office/drawing/2014/main" id="{F8630070-B6DE-4E25-8B85-40507150451A}"/>
              </a:ext>
            </a:extLst>
          </p:cNvPr>
          <p:cNvSpPr/>
          <p:nvPr userDrawn="1"/>
        </p:nvSpPr>
        <p:spPr>
          <a:xfrm>
            <a:off x="6674353" y="4140246"/>
            <a:ext cx="1120820" cy="353943"/>
          </a:xfrm>
          <a:prstGeom prst="rect">
            <a:avLst/>
          </a:prstGeom>
        </p:spPr>
        <p:txBody>
          <a:bodyPr wrap="none">
            <a:spAutoFit/>
          </a:bodyPr>
          <a:lstStyle/>
          <a:p>
            <a:pPr algn="ctr"/>
            <a:r>
              <a:rPr lang="en-US" sz="17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LINKEDIN</a:t>
            </a:r>
          </a:p>
        </p:txBody>
      </p:sp>
      <p:pic>
        <p:nvPicPr>
          <p:cNvPr id="28" name="Graphic 27">
            <a:extLst>
              <a:ext uri="{FF2B5EF4-FFF2-40B4-BE49-F238E27FC236}">
                <a16:creationId xmlns:a16="http://schemas.microsoft.com/office/drawing/2014/main" id="{6215D176-E52A-4E57-BD28-411DFE8F12AD}"/>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6958536" y="3514829"/>
            <a:ext cx="552450" cy="552450"/>
          </a:xfrm>
          <a:prstGeom prst="rect">
            <a:avLst/>
          </a:prstGeom>
        </p:spPr>
      </p:pic>
    </p:spTree>
    <p:extLst>
      <p:ext uri="{BB962C8B-B14F-4D97-AF65-F5344CB8AC3E}">
        <p14:creationId xmlns:p14="http://schemas.microsoft.com/office/powerpoint/2010/main" val="6239465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Slide - Option 1">
    <p:spTree>
      <p:nvGrpSpPr>
        <p:cNvPr id="1" name=""/>
        <p:cNvGrpSpPr/>
        <p:nvPr/>
      </p:nvGrpSpPr>
      <p:grpSpPr>
        <a:xfrm>
          <a:off x="0" y="0"/>
          <a:ext cx="0" cy="0"/>
          <a:chOff x="0" y="0"/>
          <a:chExt cx="0" cy="0"/>
        </a:xfrm>
      </p:grpSpPr>
      <p:pic>
        <p:nvPicPr>
          <p:cNvPr id="3" name="Picture Placeholder 14">
            <a:extLst>
              <a:ext uri="{FF2B5EF4-FFF2-40B4-BE49-F238E27FC236}">
                <a16:creationId xmlns:a16="http://schemas.microsoft.com/office/drawing/2014/main" id="{5D53B215-AA36-48DA-ABF5-6638E25CB134}"/>
              </a:ext>
            </a:extLst>
          </p:cNvPr>
          <p:cNvPicPr>
            <a:picLocks noChangeAspect="1"/>
          </p:cNvPicPr>
          <p:nvPr userDrawn="1"/>
        </p:nvPicPr>
        <p:blipFill>
          <a:blip r:embed="rId2"/>
          <a:srcRect/>
          <a:stretch/>
        </p:blipFill>
        <p:spPr>
          <a:xfrm>
            <a:off x="-64" y="858"/>
            <a:ext cx="12188951" cy="6856285"/>
          </a:xfrm>
          <a:prstGeom prst="rect">
            <a:avLst/>
          </a:prstGeom>
        </p:spPr>
      </p:pic>
      <p:sp>
        <p:nvSpPr>
          <p:cNvPr id="4" name="Rectangle 3">
            <a:extLst>
              <a:ext uri="{FF2B5EF4-FFF2-40B4-BE49-F238E27FC236}">
                <a16:creationId xmlns:a16="http://schemas.microsoft.com/office/drawing/2014/main" id="{4A1E744C-6445-4CAA-A70A-4AFD2C28FF90}"/>
              </a:ext>
            </a:extLst>
          </p:cNvPr>
          <p:cNvSpPr/>
          <p:nvPr userDrawn="1"/>
        </p:nvSpPr>
        <p:spPr>
          <a:xfrm>
            <a:off x="-64" y="-858"/>
            <a:ext cx="12188952" cy="6858000"/>
          </a:xfrm>
          <a:prstGeom prst="rect">
            <a:avLst/>
          </a:prstGeom>
          <a:solidFill>
            <a:srgbClr val="00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b="1" dirty="0">
              <a:latin typeface="Open Sans Semibold" charset="0"/>
            </a:endParaRPr>
          </a:p>
        </p:txBody>
      </p:sp>
      <p:sp>
        <p:nvSpPr>
          <p:cNvPr id="5" name="Rectangle 4">
            <a:extLst>
              <a:ext uri="{FF2B5EF4-FFF2-40B4-BE49-F238E27FC236}">
                <a16:creationId xmlns:a16="http://schemas.microsoft.com/office/drawing/2014/main" id="{F1072632-3AEA-40CD-8AE3-E0D92A221BD9}"/>
              </a:ext>
            </a:extLst>
          </p:cNvPr>
          <p:cNvSpPr/>
          <p:nvPr userDrawn="1"/>
        </p:nvSpPr>
        <p:spPr>
          <a:xfrm>
            <a:off x="7414785" y="6373065"/>
            <a:ext cx="4510998" cy="338554"/>
          </a:xfrm>
          <a:prstGeom prst="rect">
            <a:avLst/>
          </a:prstGeom>
        </p:spPr>
        <p:txBody>
          <a:bodyPr wrap="square">
            <a:spAutoFit/>
          </a:bodyPr>
          <a:lstStyle/>
          <a:p>
            <a:pPr algn="r"/>
            <a:r>
              <a:rPr lang="en-US" sz="800" b="1" u="none" kern="1200" dirty="0">
                <a:solidFill>
                  <a:schemeClr val="bg2"/>
                </a:solidFill>
                <a:latin typeface="Open Sans" panose="020B0606030504020204" pitchFamily="34" charset="0"/>
                <a:ea typeface="Open Sans" panose="020B0606030504020204" pitchFamily="34" charset="0"/>
                <a:cs typeface="Open Sans" panose="020B0606030504020204" pitchFamily="34" charset="0"/>
              </a:rPr>
              <a:t>www.bakerdonelson.com</a:t>
            </a:r>
          </a:p>
          <a:p>
            <a:pPr marL="0" marR="0" lvl="0" indent="0" algn="r" defTabSz="457200" rtl="0" eaLnBrk="1" fontAlgn="base" latinLnBrk="0" hangingPunct="1">
              <a:lnSpc>
                <a:spcPct val="100000"/>
              </a:lnSpc>
              <a:spcBef>
                <a:spcPct val="0"/>
              </a:spcBef>
              <a:spcAft>
                <a:spcPct val="0"/>
              </a:spcAft>
              <a:buClrTx/>
              <a:buSzTx/>
              <a:buFontTx/>
              <a:buNone/>
              <a:tabLst/>
              <a:defRPr/>
            </a:pPr>
            <a:r>
              <a:rPr lang="en-US" sz="800" kern="1200" dirty="0">
                <a:solidFill>
                  <a:schemeClr val="bg2"/>
                </a:solidFill>
                <a:latin typeface="Open Sans" panose="020B0606030504020204" pitchFamily="34" charset="0"/>
                <a:ea typeface="Open Sans" panose="020B0606030504020204" pitchFamily="34" charset="0"/>
                <a:cs typeface="Open Sans" panose="020B0606030504020204" pitchFamily="34" charset="0"/>
              </a:rPr>
              <a:t>© 2021 Baker, Donelson, Bearman, Caldwell &amp; Berkowitz, PC </a:t>
            </a:r>
            <a:r>
              <a:rPr lang="en-US" sz="800" kern="1200" baseline="0" dirty="0">
                <a:solidFill>
                  <a:schemeClr val="bg2"/>
                </a:solidFill>
                <a:latin typeface="Open Sans" panose="020B0606030504020204" pitchFamily="34" charset="0"/>
                <a:ea typeface="Open Sans" panose="020B0606030504020204" pitchFamily="34" charset="0"/>
                <a:cs typeface="Open Sans" panose="020B0606030504020204" pitchFamily="34" charset="0"/>
              </a:rPr>
              <a:t>| Confidential</a:t>
            </a:r>
            <a:endParaRPr lang="en-US" sz="800" b="0" kern="1200" dirty="0">
              <a:solidFill>
                <a:schemeClr val="bg2"/>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6" name="Graphic 5">
            <a:extLst>
              <a:ext uri="{FF2B5EF4-FFF2-40B4-BE49-F238E27FC236}">
                <a16:creationId xmlns:a16="http://schemas.microsoft.com/office/drawing/2014/main" id="{0BE96169-E7F5-4AD5-A5A0-7AA6025F8AC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90331" y="6421262"/>
            <a:ext cx="2743200" cy="208825"/>
          </a:xfrm>
          <a:prstGeom prst="rect">
            <a:avLst/>
          </a:prstGeom>
        </p:spPr>
      </p:pic>
      <p:cxnSp>
        <p:nvCxnSpPr>
          <p:cNvPr id="9" name="Straight Connector 8">
            <a:extLst>
              <a:ext uri="{FF2B5EF4-FFF2-40B4-BE49-F238E27FC236}">
                <a16:creationId xmlns:a16="http://schemas.microsoft.com/office/drawing/2014/main" id="{D9D8B2C0-E99B-4B55-9F29-1634A96FEB93}"/>
              </a:ext>
            </a:extLst>
          </p:cNvPr>
          <p:cNvCxnSpPr/>
          <p:nvPr userDrawn="1"/>
        </p:nvCxnSpPr>
        <p:spPr>
          <a:xfrm>
            <a:off x="5753100" y="2551006"/>
            <a:ext cx="685800"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02530D12-DFBB-4383-B7CE-61A42D6497DC}"/>
              </a:ext>
            </a:extLst>
          </p:cNvPr>
          <p:cNvSpPr>
            <a:spLocks noGrp="1"/>
          </p:cNvSpPr>
          <p:nvPr>
            <p:ph type="body" sz="quarter" idx="10" hasCustomPrompt="1"/>
          </p:nvPr>
        </p:nvSpPr>
        <p:spPr>
          <a:xfrm>
            <a:off x="381000" y="637703"/>
            <a:ext cx="11430000" cy="1828800"/>
          </a:xfrm>
          <a:prstGeom prst="rect">
            <a:avLst/>
          </a:prstGeom>
        </p:spPr>
        <p:txBody>
          <a:bodyPr anchor="b"/>
          <a:lstStyle>
            <a:lvl1pPr marL="0" indent="0" algn="ctr">
              <a:lnSpc>
                <a:spcPct val="100000"/>
              </a:lnSpc>
              <a:spcBef>
                <a:spcPts val="300"/>
              </a:spcBef>
              <a:buNone/>
              <a:defRPr sz="660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ctr">
              <a:buNone/>
              <a:defRPr>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ctr">
              <a:buNone/>
              <a:defRPr>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ctr">
              <a:buNone/>
              <a:defRPr>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ctr">
              <a:buNone/>
              <a:defRPr>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5pPr>
          </a:lstStyle>
          <a:p>
            <a:r>
              <a:rPr lang="en-US" dirty="0"/>
              <a:t>TITLE SLIDE: OPTION 1</a:t>
            </a:r>
          </a:p>
        </p:txBody>
      </p:sp>
      <p:sp>
        <p:nvSpPr>
          <p:cNvPr id="15" name="Text Placeholder 14">
            <a:extLst>
              <a:ext uri="{FF2B5EF4-FFF2-40B4-BE49-F238E27FC236}">
                <a16:creationId xmlns:a16="http://schemas.microsoft.com/office/drawing/2014/main" id="{1C90164D-FA56-4C01-B93D-79C0D09A9754}"/>
              </a:ext>
            </a:extLst>
          </p:cNvPr>
          <p:cNvSpPr>
            <a:spLocks noGrp="1"/>
          </p:cNvSpPr>
          <p:nvPr>
            <p:ph type="body" sz="quarter" idx="11" hasCustomPrompt="1"/>
          </p:nvPr>
        </p:nvSpPr>
        <p:spPr>
          <a:xfrm>
            <a:off x="390525" y="2667283"/>
            <a:ext cx="11420475" cy="641350"/>
          </a:xfrm>
          <a:prstGeom prst="rect">
            <a:avLst/>
          </a:prstGeom>
        </p:spPr>
        <p:txBody>
          <a:bodyPr/>
          <a:lstStyle>
            <a:lvl1pPr marL="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MONTH YEAR</a:t>
            </a:r>
          </a:p>
        </p:txBody>
      </p:sp>
      <p:sp>
        <p:nvSpPr>
          <p:cNvPr id="16" name="Text Placeholder 14">
            <a:extLst>
              <a:ext uri="{FF2B5EF4-FFF2-40B4-BE49-F238E27FC236}">
                <a16:creationId xmlns:a16="http://schemas.microsoft.com/office/drawing/2014/main" id="{83700D3F-414D-492E-ADEE-DE8CC0B249E9}"/>
              </a:ext>
            </a:extLst>
          </p:cNvPr>
          <p:cNvSpPr>
            <a:spLocks noGrp="1"/>
          </p:cNvSpPr>
          <p:nvPr>
            <p:ph type="body" sz="quarter" idx="12" hasCustomPrompt="1"/>
          </p:nvPr>
        </p:nvSpPr>
        <p:spPr>
          <a:xfrm>
            <a:off x="390331" y="3888870"/>
            <a:ext cx="3657600" cy="1828800"/>
          </a:xfrm>
          <a:prstGeom prst="rect">
            <a:avLst/>
          </a:prstGeom>
        </p:spPr>
        <p:txBody>
          <a:bodyPr/>
          <a:lstStyle>
            <a:lvl1pPr marL="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ADD ATTORNEY CONTACT INFORMATION</a:t>
            </a:r>
          </a:p>
        </p:txBody>
      </p:sp>
      <p:sp>
        <p:nvSpPr>
          <p:cNvPr id="10" name="Text Placeholder 14">
            <a:extLst>
              <a:ext uri="{FF2B5EF4-FFF2-40B4-BE49-F238E27FC236}">
                <a16:creationId xmlns:a16="http://schemas.microsoft.com/office/drawing/2014/main" id="{A6CDB0E7-38EF-4CA7-A30D-ED27914F587A}"/>
              </a:ext>
            </a:extLst>
          </p:cNvPr>
          <p:cNvSpPr>
            <a:spLocks noGrp="1"/>
          </p:cNvSpPr>
          <p:nvPr>
            <p:ph type="body" sz="quarter" idx="13" hasCustomPrompt="1"/>
          </p:nvPr>
        </p:nvSpPr>
        <p:spPr>
          <a:xfrm>
            <a:off x="4271962" y="3888870"/>
            <a:ext cx="3657600" cy="1828800"/>
          </a:xfrm>
          <a:prstGeom prst="rect">
            <a:avLst/>
          </a:prstGeom>
        </p:spPr>
        <p:txBody>
          <a:bodyPr/>
          <a:lstStyle>
            <a:lvl1pPr marL="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ADD ATTORNEY CONTACT INFORMATION</a:t>
            </a:r>
          </a:p>
        </p:txBody>
      </p:sp>
      <p:sp>
        <p:nvSpPr>
          <p:cNvPr id="12" name="Text Placeholder 14">
            <a:extLst>
              <a:ext uri="{FF2B5EF4-FFF2-40B4-BE49-F238E27FC236}">
                <a16:creationId xmlns:a16="http://schemas.microsoft.com/office/drawing/2014/main" id="{8F187370-3173-49CD-8B91-CC3D7A18C26E}"/>
              </a:ext>
            </a:extLst>
          </p:cNvPr>
          <p:cNvSpPr>
            <a:spLocks noGrp="1"/>
          </p:cNvSpPr>
          <p:nvPr>
            <p:ph type="body" sz="quarter" idx="14" hasCustomPrompt="1"/>
          </p:nvPr>
        </p:nvSpPr>
        <p:spPr>
          <a:xfrm>
            <a:off x="8153593" y="3888870"/>
            <a:ext cx="3657600" cy="1828800"/>
          </a:xfrm>
          <a:prstGeom prst="rect">
            <a:avLst/>
          </a:prstGeom>
        </p:spPr>
        <p:txBody>
          <a:bodyPr/>
          <a:lstStyle>
            <a:lvl1pPr marL="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ADD ATTORNEY CONTACT INFORMATION</a:t>
            </a:r>
          </a:p>
        </p:txBody>
      </p:sp>
    </p:spTree>
    <p:extLst>
      <p:ext uri="{BB962C8B-B14F-4D97-AF65-F5344CB8AC3E}">
        <p14:creationId xmlns:p14="http://schemas.microsoft.com/office/powerpoint/2010/main" val="12373519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Agenda or TOC without descriptions">
    <p:spTree>
      <p:nvGrpSpPr>
        <p:cNvPr id="1" name=""/>
        <p:cNvGrpSpPr/>
        <p:nvPr/>
      </p:nvGrpSpPr>
      <p:grpSpPr>
        <a:xfrm>
          <a:off x="0" y="0"/>
          <a:ext cx="0" cy="0"/>
          <a:chOff x="0" y="0"/>
          <a:chExt cx="0" cy="0"/>
        </a:xfrm>
      </p:grpSpPr>
      <p:cxnSp>
        <p:nvCxnSpPr>
          <p:cNvPr id="30" name="Straight Connector 29">
            <a:extLst>
              <a:ext uri="{FF2B5EF4-FFF2-40B4-BE49-F238E27FC236}">
                <a16:creationId xmlns:a16="http://schemas.microsoft.com/office/drawing/2014/main" id="{F6324387-C7D9-4B42-B7AE-F952F3B97200}"/>
              </a:ext>
            </a:extLst>
          </p:cNvPr>
          <p:cNvCxnSpPr/>
          <p:nvPr userDrawn="1"/>
        </p:nvCxnSpPr>
        <p:spPr>
          <a:xfrm>
            <a:off x="5762431" y="1311481"/>
            <a:ext cx="6858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1" name="Text Placeholder 10">
            <a:extLst>
              <a:ext uri="{FF2B5EF4-FFF2-40B4-BE49-F238E27FC236}">
                <a16:creationId xmlns:a16="http://schemas.microsoft.com/office/drawing/2014/main" id="{35BE8810-7C9A-4AA5-BBF4-AC76F291927C}"/>
              </a:ext>
            </a:extLst>
          </p:cNvPr>
          <p:cNvSpPr>
            <a:spLocks noGrp="1"/>
          </p:cNvSpPr>
          <p:nvPr>
            <p:ph type="body" sz="quarter" idx="15" hasCustomPrompt="1"/>
          </p:nvPr>
        </p:nvSpPr>
        <p:spPr>
          <a:xfrm>
            <a:off x="390331" y="376361"/>
            <a:ext cx="11430000" cy="502920"/>
          </a:xfrm>
          <a:prstGeom prst="rect">
            <a:avLst/>
          </a:prstGeom>
        </p:spPr>
        <p:txBody>
          <a:bodyPr anchor="ctr">
            <a:noAutofit/>
          </a:bodyPr>
          <a:lstStyle>
            <a:lvl1pPr marL="0" indent="0" algn="ctr">
              <a:lnSpc>
                <a:spcPct val="100000"/>
              </a:lnSpc>
              <a:spcBef>
                <a:spcPts val="0"/>
              </a:spcBef>
              <a:buNone/>
              <a:defRPr sz="3400">
                <a:solidFill>
                  <a:schemeClr val="accent5"/>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ctr">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ctr">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ctr">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ctr">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EDIT TITLE</a:t>
            </a:r>
          </a:p>
        </p:txBody>
      </p:sp>
      <p:sp>
        <p:nvSpPr>
          <p:cNvPr id="32" name="Text Placeholder 2">
            <a:extLst>
              <a:ext uri="{FF2B5EF4-FFF2-40B4-BE49-F238E27FC236}">
                <a16:creationId xmlns:a16="http://schemas.microsoft.com/office/drawing/2014/main" id="{F3FDB936-9695-4598-B53A-D0F0282FAC69}"/>
              </a:ext>
            </a:extLst>
          </p:cNvPr>
          <p:cNvSpPr>
            <a:spLocks noGrp="1"/>
          </p:cNvSpPr>
          <p:nvPr>
            <p:ph type="body" sz="quarter" idx="16" hasCustomPrompt="1"/>
          </p:nvPr>
        </p:nvSpPr>
        <p:spPr>
          <a:xfrm>
            <a:off x="390331" y="933098"/>
            <a:ext cx="11430000" cy="274320"/>
          </a:xfrm>
          <a:prstGeom prst="rect">
            <a:avLst/>
          </a:prstGeom>
        </p:spPr>
        <p:txBody>
          <a:bodyPr anchor="ctr">
            <a:noAutofit/>
          </a:bodyPr>
          <a:lstStyle>
            <a:lvl1pPr marL="0" indent="0" algn="ctr">
              <a:lnSpc>
                <a:spcPct val="100000"/>
              </a:lnSpc>
              <a:spcBef>
                <a:spcPts val="0"/>
              </a:spcBef>
              <a:buNone/>
              <a:defRPr sz="1400">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ctr">
              <a:buNone/>
              <a:defRPr sz="1200">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ctr">
              <a:buNone/>
              <a:defRPr sz="1200">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ctr">
              <a:buNone/>
              <a:defRPr sz="1200">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ctr">
              <a:buNone/>
              <a:defRPr sz="1200">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EDIT SUBTITLE</a:t>
            </a:r>
          </a:p>
        </p:txBody>
      </p:sp>
      <p:sp>
        <p:nvSpPr>
          <p:cNvPr id="25" name="Text Placeholder 2">
            <a:extLst>
              <a:ext uri="{FF2B5EF4-FFF2-40B4-BE49-F238E27FC236}">
                <a16:creationId xmlns:a16="http://schemas.microsoft.com/office/drawing/2014/main" id="{EDCDA128-C5C2-43B4-8990-FA571D866CB9}"/>
              </a:ext>
            </a:extLst>
          </p:cNvPr>
          <p:cNvSpPr>
            <a:spLocks noGrp="1"/>
          </p:cNvSpPr>
          <p:nvPr>
            <p:ph type="body" sz="quarter" idx="17" hasCustomPrompt="1"/>
          </p:nvPr>
        </p:nvSpPr>
        <p:spPr>
          <a:xfrm>
            <a:off x="1050124" y="2089150"/>
            <a:ext cx="4572000" cy="457200"/>
          </a:xfrm>
          <a:prstGeom prst="rect">
            <a:avLst/>
          </a:prstGeom>
        </p:spPr>
        <p:txBody>
          <a:bodyPr anchor="ctr"/>
          <a:lstStyle>
            <a:lvl1pPr marL="0" indent="0">
              <a:lnSpc>
                <a:spcPct val="100000"/>
              </a:lnSpc>
              <a:spcBef>
                <a:spcPts val="0"/>
              </a:spcBef>
              <a:buNone/>
              <a:defRPr sz="2400">
                <a:solidFill>
                  <a:schemeClr val="accent5"/>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600">
                <a:latin typeface="Open Sans Semibold" panose="020B0706030804020204" pitchFamily="34" charset="0"/>
                <a:ea typeface="Open Sans Semibold" panose="020B0706030804020204" pitchFamily="34" charset="0"/>
                <a:cs typeface="Open Sans Semibold" panose="020B0706030804020204" pitchFamily="34" charset="0"/>
              </a:defRPr>
            </a:lvl2pPr>
            <a:lvl3pPr>
              <a:defRPr sz="1600">
                <a:latin typeface="Open Sans Semibold" panose="020B0706030804020204" pitchFamily="34" charset="0"/>
                <a:ea typeface="Open Sans Semibold" panose="020B0706030804020204" pitchFamily="34" charset="0"/>
                <a:cs typeface="Open Sans Semibold" panose="020B0706030804020204" pitchFamily="34" charset="0"/>
              </a:defRPr>
            </a:lvl3pPr>
            <a:lvl4pPr>
              <a:defRPr sz="1600">
                <a:latin typeface="Open Sans Semibold" panose="020B0706030804020204" pitchFamily="34" charset="0"/>
                <a:ea typeface="Open Sans Semibold" panose="020B0706030804020204" pitchFamily="34" charset="0"/>
                <a:cs typeface="Open Sans Semibold" panose="020B0706030804020204" pitchFamily="34" charset="0"/>
              </a:defRPr>
            </a:lvl4pPr>
            <a:lvl5pPr>
              <a:defRPr sz="1600">
                <a:latin typeface="Open Sans Semibold" panose="020B0706030804020204" pitchFamily="34" charset="0"/>
                <a:ea typeface="Open Sans Semibold" panose="020B0706030804020204" pitchFamily="34" charset="0"/>
                <a:cs typeface="Open Sans Semibold" panose="020B0706030804020204" pitchFamily="34" charset="0"/>
              </a:defRPr>
            </a:lvl5pPr>
          </a:lstStyle>
          <a:p>
            <a:pPr lvl="0"/>
            <a:r>
              <a:rPr lang="en-US" dirty="0"/>
              <a:t>Click to edit title 1</a:t>
            </a:r>
          </a:p>
        </p:txBody>
      </p:sp>
      <p:sp>
        <p:nvSpPr>
          <p:cNvPr id="34" name="Text Placeholder 2">
            <a:extLst>
              <a:ext uri="{FF2B5EF4-FFF2-40B4-BE49-F238E27FC236}">
                <a16:creationId xmlns:a16="http://schemas.microsoft.com/office/drawing/2014/main" id="{C4B5CA21-1D4D-421A-8F4F-89D19AD759D3}"/>
              </a:ext>
            </a:extLst>
          </p:cNvPr>
          <p:cNvSpPr>
            <a:spLocks noGrp="1"/>
          </p:cNvSpPr>
          <p:nvPr>
            <p:ph type="body" sz="quarter" idx="19" hasCustomPrompt="1"/>
          </p:nvPr>
        </p:nvSpPr>
        <p:spPr>
          <a:xfrm>
            <a:off x="6796213" y="2086720"/>
            <a:ext cx="4572000" cy="457200"/>
          </a:xfrm>
          <a:prstGeom prst="rect">
            <a:avLst/>
          </a:prstGeom>
        </p:spPr>
        <p:txBody>
          <a:bodyPr anchor="ctr"/>
          <a:lstStyle>
            <a:lvl1pPr marL="0" indent="0">
              <a:lnSpc>
                <a:spcPct val="100000"/>
              </a:lnSpc>
              <a:spcBef>
                <a:spcPts val="0"/>
              </a:spcBef>
              <a:buNone/>
              <a:defRPr sz="2400">
                <a:solidFill>
                  <a:schemeClr val="accent5"/>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600">
                <a:latin typeface="Open Sans Semibold" panose="020B0706030804020204" pitchFamily="34" charset="0"/>
                <a:ea typeface="Open Sans Semibold" panose="020B0706030804020204" pitchFamily="34" charset="0"/>
                <a:cs typeface="Open Sans Semibold" panose="020B0706030804020204" pitchFamily="34" charset="0"/>
              </a:defRPr>
            </a:lvl2pPr>
            <a:lvl3pPr>
              <a:defRPr sz="1600">
                <a:latin typeface="Open Sans Semibold" panose="020B0706030804020204" pitchFamily="34" charset="0"/>
                <a:ea typeface="Open Sans Semibold" panose="020B0706030804020204" pitchFamily="34" charset="0"/>
                <a:cs typeface="Open Sans Semibold" panose="020B0706030804020204" pitchFamily="34" charset="0"/>
              </a:defRPr>
            </a:lvl3pPr>
            <a:lvl4pPr>
              <a:defRPr sz="1600">
                <a:latin typeface="Open Sans Semibold" panose="020B0706030804020204" pitchFamily="34" charset="0"/>
                <a:ea typeface="Open Sans Semibold" panose="020B0706030804020204" pitchFamily="34" charset="0"/>
                <a:cs typeface="Open Sans Semibold" panose="020B0706030804020204" pitchFamily="34" charset="0"/>
              </a:defRPr>
            </a:lvl4pPr>
            <a:lvl5pPr>
              <a:defRPr sz="1600">
                <a:latin typeface="Open Sans Semibold" panose="020B0706030804020204" pitchFamily="34" charset="0"/>
                <a:ea typeface="Open Sans Semibold" panose="020B0706030804020204" pitchFamily="34" charset="0"/>
                <a:cs typeface="Open Sans Semibold" panose="020B0706030804020204" pitchFamily="34" charset="0"/>
              </a:defRPr>
            </a:lvl5pPr>
          </a:lstStyle>
          <a:p>
            <a:pPr lvl="0"/>
            <a:r>
              <a:rPr lang="en-US" dirty="0"/>
              <a:t>Click to edit title 2</a:t>
            </a:r>
          </a:p>
        </p:txBody>
      </p:sp>
      <p:sp>
        <p:nvSpPr>
          <p:cNvPr id="42" name="Text Placeholder 2">
            <a:extLst>
              <a:ext uri="{FF2B5EF4-FFF2-40B4-BE49-F238E27FC236}">
                <a16:creationId xmlns:a16="http://schemas.microsoft.com/office/drawing/2014/main" id="{D4BE545A-885A-4FB0-9AC1-68F1338DD961}"/>
              </a:ext>
            </a:extLst>
          </p:cNvPr>
          <p:cNvSpPr>
            <a:spLocks noGrp="1"/>
          </p:cNvSpPr>
          <p:nvPr>
            <p:ph type="body" sz="quarter" idx="21" hasCustomPrompt="1"/>
          </p:nvPr>
        </p:nvSpPr>
        <p:spPr>
          <a:xfrm>
            <a:off x="1050124" y="3490530"/>
            <a:ext cx="4572000" cy="457200"/>
          </a:xfrm>
          <a:prstGeom prst="rect">
            <a:avLst/>
          </a:prstGeom>
        </p:spPr>
        <p:txBody>
          <a:bodyPr anchor="ctr"/>
          <a:lstStyle>
            <a:lvl1pPr marL="0" indent="0">
              <a:lnSpc>
                <a:spcPct val="100000"/>
              </a:lnSpc>
              <a:spcBef>
                <a:spcPts val="0"/>
              </a:spcBef>
              <a:buNone/>
              <a:defRPr sz="2400">
                <a:solidFill>
                  <a:schemeClr val="accent5"/>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600">
                <a:latin typeface="Open Sans Semibold" panose="020B0706030804020204" pitchFamily="34" charset="0"/>
                <a:ea typeface="Open Sans Semibold" panose="020B0706030804020204" pitchFamily="34" charset="0"/>
                <a:cs typeface="Open Sans Semibold" panose="020B0706030804020204" pitchFamily="34" charset="0"/>
              </a:defRPr>
            </a:lvl2pPr>
            <a:lvl3pPr>
              <a:defRPr sz="1600">
                <a:latin typeface="Open Sans Semibold" panose="020B0706030804020204" pitchFamily="34" charset="0"/>
                <a:ea typeface="Open Sans Semibold" panose="020B0706030804020204" pitchFamily="34" charset="0"/>
                <a:cs typeface="Open Sans Semibold" panose="020B0706030804020204" pitchFamily="34" charset="0"/>
              </a:defRPr>
            </a:lvl3pPr>
            <a:lvl4pPr>
              <a:defRPr sz="1600">
                <a:latin typeface="Open Sans Semibold" panose="020B0706030804020204" pitchFamily="34" charset="0"/>
                <a:ea typeface="Open Sans Semibold" panose="020B0706030804020204" pitchFamily="34" charset="0"/>
                <a:cs typeface="Open Sans Semibold" panose="020B0706030804020204" pitchFamily="34" charset="0"/>
              </a:defRPr>
            </a:lvl4pPr>
            <a:lvl5pPr>
              <a:defRPr sz="1600">
                <a:latin typeface="Open Sans Semibold" panose="020B0706030804020204" pitchFamily="34" charset="0"/>
                <a:ea typeface="Open Sans Semibold" panose="020B0706030804020204" pitchFamily="34" charset="0"/>
                <a:cs typeface="Open Sans Semibold" panose="020B0706030804020204" pitchFamily="34" charset="0"/>
              </a:defRPr>
            </a:lvl5pPr>
          </a:lstStyle>
          <a:p>
            <a:pPr lvl="0"/>
            <a:r>
              <a:rPr lang="en-US" dirty="0"/>
              <a:t>Click to edit title 3</a:t>
            </a:r>
          </a:p>
        </p:txBody>
      </p:sp>
      <p:sp>
        <p:nvSpPr>
          <p:cNvPr id="43" name="Text Placeholder 2">
            <a:extLst>
              <a:ext uri="{FF2B5EF4-FFF2-40B4-BE49-F238E27FC236}">
                <a16:creationId xmlns:a16="http://schemas.microsoft.com/office/drawing/2014/main" id="{7F5E2992-1413-4CEA-8A9B-6F4768CAB2E7}"/>
              </a:ext>
            </a:extLst>
          </p:cNvPr>
          <p:cNvSpPr>
            <a:spLocks noGrp="1"/>
          </p:cNvSpPr>
          <p:nvPr>
            <p:ph type="body" sz="quarter" idx="23" hasCustomPrompt="1"/>
          </p:nvPr>
        </p:nvSpPr>
        <p:spPr>
          <a:xfrm>
            <a:off x="6796213" y="3491165"/>
            <a:ext cx="4572000" cy="457200"/>
          </a:xfrm>
          <a:prstGeom prst="rect">
            <a:avLst/>
          </a:prstGeom>
        </p:spPr>
        <p:txBody>
          <a:bodyPr anchor="ctr"/>
          <a:lstStyle>
            <a:lvl1pPr marL="0" indent="0">
              <a:lnSpc>
                <a:spcPct val="100000"/>
              </a:lnSpc>
              <a:spcBef>
                <a:spcPts val="0"/>
              </a:spcBef>
              <a:buNone/>
              <a:defRPr sz="2400">
                <a:solidFill>
                  <a:schemeClr val="accent5"/>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600">
                <a:latin typeface="Open Sans Semibold" panose="020B0706030804020204" pitchFamily="34" charset="0"/>
                <a:ea typeface="Open Sans Semibold" panose="020B0706030804020204" pitchFamily="34" charset="0"/>
                <a:cs typeface="Open Sans Semibold" panose="020B0706030804020204" pitchFamily="34" charset="0"/>
              </a:defRPr>
            </a:lvl2pPr>
            <a:lvl3pPr>
              <a:defRPr sz="1600">
                <a:latin typeface="Open Sans Semibold" panose="020B0706030804020204" pitchFamily="34" charset="0"/>
                <a:ea typeface="Open Sans Semibold" panose="020B0706030804020204" pitchFamily="34" charset="0"/>
                <a:cs typeface="Open Sans Semibold" panose="020B0706030804020204" pitchFamily="34" charset="0"/>
              </a:defRPr>
            </a:lvl3pPr>
            <a:lvl4pPr>
              <a:defRPr sz="1600">
                <a:latin typeface="Open Sans Semibold" panose="020B0706030804020204" pitchFamily="34" charset="0"/>
                <a:ea typeface="Open Sans Semibold" panose="020B0706030804020204" pitchFamily="34" charset="0"/>
                <a:cs typeface="Open Sans Semibold" panose="020B0706030804020204" pitchFamily="34" charset="0"/>
              </a:defRPr>
            </a:lvl4pPr>
            <a:lvl5pPr>
              <a:defRPr sz="1600">
                <a:latin typeface="Open Sans Semibold" panose="020B0706030804020204" pitchFamily="34" charset="0"/>
                <a:ea typeface="Open Sans Semibold" panose="020B0706030804020204" pitchFamily="34" charset="0"/>
                <a:cs typeface="Open Sans Semibold" panose="020B0706030804020204" pitchFamily="34" charset="0"/>
              </a:defRPr>
            </a:lvl5pPr>
          </a:lstStyle>
          <a:p>
            <a:pPr lvl="0"/>
            <a:r>
              <a:rPr lang="en-US" dirty="0"/>
              <a:t>Click to edit title 4</a:t>
            </a:r>
          </a:p>
        </p:txBody>
      </p:sp>
      <p:sp>
        <p:nvSpPr>
          <p:cNvPr id="50" name="Text Placeholder 2">
            <a:extLst>
              <a:ext uri="{FF2B5EF4-FFF2-40B4-BE49-F238E27FC236}">
                <a16:creationId xmlns:a16="http://schemas.microsoft.com/office/drawing/2014/main" id="{F4365CE5-92D6-4E85-BF8A-2B551C2EE951}"/>
              </a:ext>
            </a:extLst>
          </p:cNvPr>
          <p:cNvSpPr>
            <a:spLocks noGrp="1"/>
          </p:cNvSpPr>
          <p:nvPr>
            <p:ph type="body" sz="quarter" idx="27" hasCustomPrompt="1"/>
          </p:nvPr>
        </p:nvSpPr>
        <p:spPr>
          <a:xfrm>
            <a:off x="1050124" y="4902322"/>
            <a:ext cx="4572000" cy="457200"/>
          </a:xfrm>
          <a:prstGeom prst="rect">
            <a:avLst/>
          </a:prstGeom>
        </p:spPr>
        <p:txBody>
          <a:bodyPr anchor="ctr"/>
          <a:lstStyle>
            <a:lvl1pPr marL="0" indent="0">
              <a:lnSpc>
                <a:spcPct val="100000"/>
              </a:lnSpc>
              <a:spcBef>
                <a:spcPts val="0"/>
              </a:spcBef>
              <a:buNone/>
              <a:defRPr sz="2400">
                <a:solidFill>
                  <a:schemeClr val="accent5"/>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600">
                <a:latin typeface="Open Sans Semibold" panose="020B0706030804020204" pitchFamily="34" charset="0"/>
                <a:ea typeface="Open Sans Semibold" panose="020B0706030804020204" pitchFamily="34" charset="0"/>
                <a:cs typeface="Open Sans Semibold" panose="020B0706030804020204" pitchFamily="34" charset="0"/>
              </a:defRPr>
            </a:lvl2pPr>
            <a:lvl3pPr>
              <a:defRPr sz="1600">
                <a:latin typeface="Open Sans Semibold" panose="020B0706030804020204" pitchFamily="34" charset="0"/>
                <a:ea typeface="Open Sans Semibold" panose="020B0706030804020204" pitchFamily="34" charset="0"/>
                <a:cs typeface="Open Sans Semibold" panose="020B0706030804020204" pitchFamily="34" charset="0"/>
              </a:defRPr>
            </a:lvl3pPr>
            <a:lvl4pPr>
              <a:defRPr sz="1600">
                <a:latin typeface="Open Sans Semibold" panose="020B0706030804020204" pitchFamily="34" charset="0"/>
                <a:ea typeface="Open Sans Semibold" panose="020B0706030804020204" pitchFamily="34" charset="0"/>
                <a:cs typeface="Open Sans Semibold" panose="020B0706030804020204" pitchFamily="34" charset="0"/>
              </a:defRPr>
            </a:lvl4pPr>
            <a:lvl5pPr>
              <a:defRPr sz="1600">
                <a:latin typeface="Open Sans Semibold" panose="020B0706030804020204" pitchFamily="34" charset="0"/>
                <a:ea typeface="Open Sans Semibold" panose="020B0706030804020204" pitchFamily="34" charset="0"/>
                <a:cs typeface="Open Sans Semibold" panose="020B0706030804020204" pitchFamily="34" charset="0"/>
              </a:defRPr>
            </a:lvl5pPr>
          </a:lstStyle>
          <a:p>
            <a:pPr lvl="0"/>
            <a:r>
              <a:rPr lang="en-US" dirty="0"/>
              <a:t>Click to edit title 5</a:t>
            </a:r>
          </a:p>
        </p:txBody>
      </p:sp>
      <p:sp>
        <p:nvSpPr>
          <p:cNvPr id="51" name="Text Placeholder 2">
            <a:extLst>
              <a:ext uri="{FF2B5EF4-FFF2-40B4-BE49-F238E27FC236}">
                <a16:creationId xmlns:a16="http://schemas.microsoft.com/office/drawing/2014/main" id="{777898FC-A9A2-4154-B5F7-FD8374365A3A}"/>
              </a:ext>
            </a:extLst>
          </p:cNvPr>
          <p:cNvSpPr>
            <a:spLocks noGrp="1"/>
          </p:cNvSpPr>
          <p:nvPr>
            <p:ph type="body" sz="quarter" idx="28" hasCustomPrompt="1"/>
          </p:nvPr>
        </p:nvSpPr>
        <p:spPr>
          <a:xfrm>
            <a:off x="6796213" y="4902957"/>
            <a:ext cx="4572000" cy="457200"/>
          </a:xfrm>
          <a:prstGeom prst="rect">
            <a:avLst/>
          </a:prstGeom>
        </p:spPr>
        <p:txBody>
          <a:bodyPr anchor="ctr"/>
          <a:lstStyle>
            <a:lvl1pPr marL="0" indent="0">
              <a:lnSpc>
                <a:spcPct val="100000"/>
              </a:lnSpc>
              <a:spcBef>
                <a:spcPts val="0"/>
              </a:spcBef>
              <a:buNone/>
              <a:defRPr sz="2400">
                <a:solidFill>
                  <a:schemeClr val="accent5"/>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600">
                <a:latin typeface="Open Sans Semibold" panose="020B0706030804020204" pitchFamily="34" charset="0"/>
                <a:ea typeface="Open Sans Semibold" panose="020B0706030804020204" pitchFamily="34" charset="0"/>
                <a:cs typeface="Open Sans Semibold" panose="020B0706030804020204" pitchFamily="34" charset="0"/>
              </a:defRPr>
            </a:lvl2pPr>
            <a:lvl3pPr>
              <a:defRPr sz="1600">
                <a:latin typeface="Open Sans Semibold" panose="020B0706030804020204" pitchFamily="34" charset="0"/>
                <a:ea typeface="Open Sans Semibold" panose="020B0706030804020204" pitchFamily="34" charset="0"/>
                <a:cs typeface="Open Sans Semibold" panose="020B0706030804020204" pitchFamily="34" charset="0"/>
              </a:defRPr>
            </a:lvl3pPr>
            <a:lvl4pPr>
              <a:defRPr sz="1600">
                <a:latin typeface="Open Sans Semibold" panose="020B0706030804020204" pitchFamily="34" charset="0"/>
                <a:ea typeface="Open Sans Semibold" panose="020B0706030804020204" pitchFamily="34" charset="0"/>
                <a:cs typeface="Open Sans Semibold" panose="020B0706030804020204" pitchFamily="34" charset="0"/>
              </a:defRPr>
            </a:lvl4pPr>
            <a:lvl5pPr>
              <a:defRPr sz="1600">
                <a:latin typeface="Open Sans Semibold" panose="020B0706030804020204" pitchFamily="34" charset="0"/>
                <a:ea typeface="Open Sans Semibold" panose="020B0706030804020204" pitchFamily="34" charset="0"/>
                <a:cs typeface="Open Sans Semibold" panose="020B0706030804020204" pitchFamily="34" charset="0"/>
              </a:defRPr>
            </a:lvl5pPr>
          </a:lstStyle>
          <a:p>
            <a:pPr lvl="0"/>
            <a:r>
              <a:rPr lang="en-US" dirty="0"/>
              <a:t>Click to edit title 6</a:t>
            </a:r>
          </a:p>
        </p:txBody>
      </p:sp>
    </p:spTree>
    <p:extLst>
      <p:ext uri="{BB962C8B-B14F-4D97-AF65-F5344CB8AC3E}">
        <p14:creationId xmlns:p14="http://schemas.microsoft.com/office/powerpoint/2010/main" val="3711251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Title/Subtitle with one column">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0AEB42C9-BCA8-4AE5-94D4-CCE3D60C2C6C}"/>
              </a:ext>
            </a:extLst>
          </p:cNvPr>
          <p:cNvCxnSpPr/>
          <p:nvPr userDrawn="1"/>
        </p:nvCxnSpPr>
        <p:spPr>
          <a:xfrm>
            <a:off x="5762431" y="1311481"/>
            <a:ext cx="6858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 Placeholder 10">
            <a:extLst>
              <a:ext uri="{FF2B5EF4-FFF2-40B4-BE49-F238E27FC236}">
                <a16:creationId xmlns:a16="http://schemas.microsoft.com/office/drawing/2014/main" id="{563E04A2-D505-4826-B972-B82E3504E3F5}"/>
              </a:ext>
            </a:extLst>
          </p:cNvPr>
          <p:cNvSpPr>
            <a:spLocks noGrp="1"/>
          </p:cNvSpPr>
          <p:nvPr>
            <p:ph type="body" sz="quarter" idx="15" hasCustomPrompt="1"/>
          </p:nvPr>
        </p:nvSpPr>
        <p:spPr>
          <a:xfrm>
            <a:off x="390331" y="376361"/>
            <a:ext cx="11430000" cy="502920"/>
          </a:xfrm>
          <a:prstGeom prst="rect">
            <a:avLst/>
          </a:prstGeom>
        </p:spPr>
        <p:txBody>
          <a:bodyPr anchor="ctr">
            <a:noAutofit/>
          </a:bodyPr>
          <a:lstStyle>
            <a:lvl1pPr marL="0" indent="0" algn="ctr">
              <a:lnSpc>
                <a:spcPct val="100000"/>
              </a:lnSpc>
              <a:spcBef>
                <a:spcPts val="0"/>
              </a:spcBef>
              <a:buNone/>
              <a:defRPr sz="3400">
                <a:solidFill>
                  <a:schemeClr val="accent5"/>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ctr">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ctr">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ctr">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ctr">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EDIT MASTER TITLE</a:t>
            </a:r>
          </a:p>
        </p:txBody>
      </p:sp>
      <p:sp>
        <p:nvSpPr>
          <p:cNvPr id="14" name="Text Placeholder 2">
            <a:extLst>
              <a:ext uri="{FF2B5EF4-FFF2-40B4-BE49-F238E27FC236}">
                <a16:creationId xmlns:a16="http://schemas.microsoft.com/office/drawing/2014/main" id="{31DCBC07-EB41-4EC2-AACC-CFADD652663C}"/>
              </a:ext>
            </a:extLst>
          </p:cNvPr>
          <p:cNvSpPr>
            <a:spLocks noGrp="1"/>
          </p:cNvSpPr>
          <p:nvPr>
            <p:ph type="body" sz="quarter" idx="16" hasCustomPrompt="1"/>
          </p:nvPr>
        </p:nvSpPr>
        <p:spPr>
          <a:xfrm>
            <a:off x="390331" y="933098"/>
            <a:ext cx="11430000" cy="274320"/>
          </a:xfrm>
          <a:prstGeom prst="rect">
            <a:avLst/>
          </a:prstGeom>
        </p:spPr>
        <p:txBody>
          <a:bodyPr anchor="ctr">
            <a:noAutofit/>
          </a:bodyPr>
          <a:lstStyle>
            <a:lvl1pPr marL="0" indent="0" algn="ctr">
              <a:lnSpc>
                <a:spcPct val="100000"/>
              </a:lnSpc>
              <a:spcBef>
                <a:spcPts val="0"/>
              </a:spcBef>
              <a:buNone/>
              <a:defRPr sz="1400">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ctr">
              <a:buNone/>
              <a:defRPr sz="1200">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ctr">
              <a:buNone/>
              <a:defRPr sz="1200">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ctr">
              <a:buNone/>
              <a:defRPr sz="1200">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ctr">
              <a:buNone/>
              <a:defRPr sz="1200">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EDIT MASTER SUBTITLE</a:t>
            </a:r>
          </a:p>
        </p:txBody>
      </p:sp>
      <p:sp>
        <p:nvSpPr>
          <p:cNvPr id="8" name="Content Placeholder 7">
            <a:extLst>
              <a:ext uri="{FF2B5EF4-FFF2-40B4-BE49-F238E27FC236}">
                <a16:creationId xmlns:a16="http://schemas.microsoft.com/office/drawing/2014/main" id="{1C64D358-3C24-4FDF-B6B2-B09E680334B2}"/>
              </a:ext>
            </a:extLst>
          </p:cNvPr>
          <p:cNvSpPr>
            <a:spLocks noGrp="1"/>
          </p:cNvSpPr>
          <p:nvPr>
            <p:ph sz="quarter" idx="18"/>
          </p:nvPr>
        </p:nvSpPr>
        <p:spPr>
          <a:xfrm>
            <a:off x="381000" y="1600200"/>
            <a:ext cx="11430000" cy="4538663"/>
          </a:xfrm>
          <a:prstGeom prst="rect">
            <a:avLst/>
          </a:prstGeom>
        </p:spPr>
        <p:txBody>
          <a:bodyPr/>
          <a:lstStyle>
            <a:lvl1pPr marL="344488" indent="-344488">
              <a:buClr>
                <a:schemeClr val="accent1"/>
              </a:buClr>
              <a:defRPr sz="2000">
                <a:latin typeface="Open Sans Light" panose="020B0306030504020204" pitchFamily="34" charset="0"/>
                <a:ea typeface="Open Sans Light" panose="020B0306030504020204" pitchFamily="34" charset="0"/>
                <a:cs typeface="Open Sans Light" panose="020B0306030504020204" pitchFamily="34" charset="0"/>
              </a:defRPr>
            </a:lvl1pPr>
            <a:lvl2pPr marL="687388" indent="-342900">
              <a:buClr>
                <a:schemeClr val="accent1"/>
              </a:buClr>
              <a:buFont typeface="Calibri" panose="020F0502020204030204" pitchFamily="34" charset="0"/>
              <a:buChar char="–"/>
              <a:defRPr sz="2000">
                <a:latin typeface="Open Sans Light" panose="020B0306030504020204" pitchFamily="34" charset="0"/>
                <a:ea typeface="Open Sans Light" panose="020B0306030504020204" pitchFamily="34" charset="0"/>
                <a:cs typeface="Open Sans Light" panose="020B0306030504020204" pitchFamily="34" charset="0"/>
              </a:defRPr>
            </a:lvl2pPr>
            <a:lvl3pPr marL="1031875" indent="-344488">
              <a:buClr>
                <a:schemeClr val="accent1"/>
              </a:buClr>
              <a:buFont typeface="Wingdings" panose="05000000000000000000" pitchFamily="2" charset="2"/>
              <a:buChar char="§"/>
              <a:defRPr sz="2000">
                <a:latin typeface="Open Sans Light" panose="020B0306030504020204" pitchFamily="34" charset="0"/>
                <a:ea typeface="Open Sans Light" panose="020B0306030504020204" pitchFamily="34" charset="0"/>
                <a:cs typeface="Open Sans Light" panose="020B0306030504020204" pitchFamily="34" charset="0"/>
              </a:defRPr>
            </a:lvl3pPr>
            <a:lvl4pPr>
              <a:defRPr>
                <a:latin typeface="Open Sans Light" panose="020B0306030504020204" pitchFamily="34" charset="0"/>
                <a:ea typeface="Open Sans Light" panose="020B0306030504020204" pitchFamily="34" charset="0"/>
                <a:cs typeface="Open Sans Light" panose="020B0306030504020204" pitchFamily="34" charset="0"/>
              </a:defRPr>
            </a:lvl4pPr>
            <a:lvl5pPr>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8085356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5EE70E34-1047-42DB-AE04-3FB5C5C73170}"/>
              </a:ext>
            </a:extLst>
          </p:cNvPr>
          <p:cNvCxnSpPr/>
          <p:nvPr userDrawn="1"/>
        </p:nvCxnSpPr>
        <p:spPr>
          <a:xfrm>
            <a:off x="489919" y="3432981"/>
            <a:ext cx="6858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Text Placeholder 2">
            <a:extLst>
              <a:ext uri="{FF2B5EF4-FFF2-40B4-BE49-F238E27FC236}">
                <a16:creationId xmlns:a16="http://schemas.microsoft.com/office/drawing/2014/main" id="{91E35A11-59C2-4DD8-97F5-697648D5216D}"/>
              </a:ext>
            </a:extLst>
          </p:cNvPr>
          <p:cNvSpPr>
            <a:spLocks noGrp="1"/>
          </p:cNvSpPr>
          <p:nvPr>
            <p:ph type="body" sz="quarter" idx="11" hasCustomPrompt="1"/>
          </p:nvPr>
        </p:nvSpPr>
        <p:spPr>
          <a:xfrm>
            <a:off x="390331" y="3054598"/>
            <a:ext cx="5715000" cy="274320"/>
          </a:xfrm>
          <a:prstGeom prst="rect">
            <a:avLst/>
          </a:prstGeom>
        </p:spPr>
        <p:txBody>
          <a:bodyPr anchor="ctr"/>
          <a:lstStyle>
            <a:lvl1pPr marL="0" indent="0" algn="l">
              <a:lnSpc>
                <a:spcPct val="100000"/>
              </a:lnSpc>
              <a:spcBef>
                <a:spcPts val="0"/>
              </a:spcBef>
              <a:buNone/>
              <a:defRPr sz="1400">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ctr">
              <a:buNone/>
              <a:defRPr sz="1200">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ctr">
              <a:buNone/>
              <a:defRPr sz="1200">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ctr">
              <a:buNone/>
              <a:defRPr sz="1200">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ctr">
              <a:buNone/>
              <a:defRPr sz="1200">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EDIT SUBTITLE</a:t>
            </a:r>
          </a:p>
        </p:txBody>
      </p:sp>
      <p:sp>
        <p:nvSpPr>
          <p:cNvPr id="10" name="Text Placeholder 4">
            <a:extLst>
              <a:ext uri="{FF2B5EF4-FFF2-40B4-BE49-F238E27FC236}">
                <a16:creationId xmlns:a16="http://schemas.microsoft.com/office/drawing/2014/main" id="{7E4F9CEB-1802-473C-925A-840A8ED7B237}"/>
              </a:ext>
            </a:extLst>
          </p:cNvPr>
          <p:cNvSpPr>
            <a:spLocks noGrp="1"/>
          </p:cNvSpPr>
          <p:nvPr>
            <p:ph type="body" sz="quarter" idx="61" hasCustomPrompt="1"/>
          </p:nvPr>
        </p:nvSpPr>
        <p:spPr>
          <a:xfrm>
            <a:off x="390331" y="3537044"/>
            <a:ext cx="5715000" cy="2578005"/>
          </a:xfrm>
          <a:prstGeom prst="rect">
            <a:avLst/>
          </a:prstGeom>
        </p:spPr>
        <p:txBody>
          <a:bodyPr>
            <a:normAutofit/>
          </a:bodyPr>
          <a:lstStyle>
            <a:lvl1pPr marL="0" marR="0" indent="0" algn="l" defTabSz="914400" rtl="0" eaLnBrk="1" fontAlgn="auto" latinLnBrk="0" hangingPunct="1">
              <a:lnSpc>
                <a:spcPct val="100000"/>
              </a:lnSpc>
              <a:spcBef>
                <a:spcPts val="300"/>
              </a:spcBef>
              <a:spcAft>
                <a:spcPts val="0"/>
              </a:spcAft>
              <a:buClrTx/>
              <a:buSzTx/>
              <a:buFont typeface="Arial" panose="020B0604020202020204" pitchFamily="34" charset="0"/>
              <a:buNone/>
              <a:tabLst/>
              <a:defRPr sz="1400">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buNone/>
              <a:defRPr sz="1400">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sz="1400">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sz="1400">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sz="1400">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add content</a:t>
            </a:r>
          </a:p>
        </p:txBody>
      </p:sp>
      <p:sp>
        <p:nvSpPr>
          <p:cNvPr id="12" name="TextBox 11">
            <a:extLst>
              <a:ext uri="{FF2B5EF4-FFF2-40B4-BE49-F238E27FC236}">
                <a16:creationId xmlns:a16="http://schemas.microsoft.com/office/drawing/2014/main" id="{A3765DE3-4867-424A-B553-0EE0D6B69DBB}"/>
              </a:ext>
            </a:extLst>
          </p:cNvPr>
          <p:cNvSpPr txBox="1"/>
          <p:nvPr userDrawn="1"/>
        </p:nvSpPr>
        <p:spPr>
          <a:xfrm>
            <a:off x="390331" y="2334982"/>
            <a:ext cx="5715000" cy="615553"/>
          </a:xfrm>
          <a:prstGeom prst="rect">
            <a:avLst/>
          </a:prstGeom>
          <a:noFill/>
        </p:spPr>
        <p:txBody>
          <a:bodyPr wrap="square" rtlCol="0" anchor="b">
            <a:spAutoFit/>
          </a:bodyPr>
          <a:lstStyle/>
          <a:p>
            <a:r>
              <a:rPr lang="en-US" sz="3400" dirty="0">
                <a:solidFill>
                  <a:schemeClr val="accent5"/>
                </a:solidFill>
                <a:latin typeface="Open Sans Light" panose="020B0306030504020204" pitchFamily="34" charset="0"/>
                <a:ea typeface="Open Sans Light" panose="020B0306030504020204" pitchFamily="34" charset="0"/>
                <a:cs typeface="Open Sans Light" panose="020B0306030504020204" pitchFamily="34" charset="0"/>
              </a:rPr>
              <a:t>Q&amp;A DISCUSSION</a:t>
            </a:r>
          </a:p>
        </p:txBody>
      </p:sp>
      <p:pic>
        <p:nvPicPr>
          <p:cNvPr id="13" name="Picture Placeholder 5">
            <a:extLst>
              <a:ext uri="{FF2B5EF4-FFF2-40B4-BE49-F238E27FC236}">
                <a16:creationId xmlns:a16="http://schemas.microsoft.com/office/drawing/2014/main" id="{E1CE07EB-D7A1-4DCD-BC11-38AD5B76DB0F}"/>
              </a:ext>
            </a:extLst>
          </p:cNvPr>
          <p:cNvPicPr>
            <a:picLocks noChangeAspect="1"/>
          </p:cNvPicPr>
          <p:nvPr userDrawn="1"/>
        </p:nvPicPr>
        <p:blipFill>
          <a:blip r:embed="rId2"/>
          <a:srcRect/>
          <a:stretch/>
        </p:blipFill>
        <p:spPr>
          <a:xfrm>
            <a:off x="5315339" y="-9330"/>
            <a:ext cx="6876661" cy="6876661"/>
          </a:xfrm>
          <a:custGeom>
            <a:avLst/>
            <a:gdLst>
              <a:gd name="connsiteX0" fmla="*/ 0 w 16170352"/>
              <a:gd name="connsiteY0" fmla="*/ 0 h 13716000"/>
              <a:gd name="connsiteX1" fmla="*/ 7097554 w 16170352"/>
              <a:gd name="connsiteY1" fmla="*/ 0 h 13716000"/>
              <a:gd name="connsiteX2" fmla="*/ 7194481 w 16170352"/>
              <a:gd name="connsiteY2" fmla="*/ 0 h 13716000"/>
              <a:gd name="connsiteX3" fmla="*/ 16170352 w 16170352"/>
              <a:gd name="connsiteY3" fmla="*/ 0 h 13716000"/>
              <a:gd name="connsiteX4" fmla="*/ 16170352 w 16170352"/>
              <a:gd name="connsiteY4" fmla="*/ 13716000 h 13716000"/>
              <a:gd name="connsiteX5" fmla="*/ 14195106 w 16170352"/>
              <a:gd name="connsiteY5" fmla="*/ 13716000 h 13716000"/>
              <a:gd name="connsiteX6" fmla="*/ 7097554 w 16170352"/>
              <a:gd name="connsiteY6" fmla="*/ 13716000 h 13716000"/>
              <a:gd name="connsiteX7" fmla="*/ 7000628 w 16170352"/>
              <a:gd name="connsiteY7" fmla="*/ 13716000 h 13716000"/>
              <a:gd name="connsiteX0" fmla="*/ 0 w 16170352"/>
              <a:gd name="connsiteY0" fmla="*/ 0 h 13716000"/>
              <a:gd name="connsiteX1" fmla="*/ 7097554 w 16170352"/>
              <a:gd name="connsiteY1" fmla="*/ 0 h 13716000"/>
              <a:gd name="connsiteX2" fmla="*/ 7194481 w 16170352"/>
              <a:gd name="connsiteY2" fmla="*/ 0 h 13716000"/>
              <a:gd name="connsiteX3" fmla="*/ 14342028 w 16170352"/>
              <a:gd name="connsiteY3" fmla="*/ 0 h 13716000"/>
              <a:gd name="connsiteX4" fmla="*/ 16170352 w 16170352"/>
              <a:gd name="connsiteY4" fmla="*/ 13716000 h 13716000"/>
              <a:gd name="connsiteX5" fmla="*/ 14195106 w 16170352"/>
              <a:gd name="connsiteY5" fmla="*/ 13716000 h 13716000"/>
              <a:gd name="connsiteX6" fmla="*/ 7097554 w 16170352"/>
              <a:gd name="connsiteY6" fmla="*/ 13716000 h 13716000"/>
              <a:gd name="connsiteX7" fmla="*/ 7000628 w 16170352"/>
              <a:gd name="connsiteY7" fmla="*/ 13716000 h 13716000"/>
              <a:gd name="connsiteX8" fmla="*/ 0 w 16170352"/>
              <a:gd name="connsiteY8" fmla="*/ 0 h 13716000"/>
              <a:gd name="connsiteX0" fmla="*/ 0 w 14397998"/>
              <a:gd name="connsiteY0" fmla="*/ 0 h 13734662"/>
              <a:gd name="connsiteX1" fmla="*/ 7097554 w 14397998"/>
              <a:gd name="connsiteY1" fmla="*/ 0 h 13734662"/>
              <a:gd name="connsiteX2" fmla="*/ 7194481 w 14397998"/>
              <a:gd name="connsiteY2" fmla="*/ 0 h 13734662"/>
              <a:gd name="connsiteX3" fmla="*/ 14342028 w 14397998"/>
              <a:gd name="connsiteY3" fmla="*/ 0 h 13734662"/>
              <a:gd name="connsiteX4" fmla="*/ 14397998 w 14397998"/>
              <a:gd name="connsiteY4" fmla="*/ 13734662 h 13734662"/>
              <a:gd name="connsiteX5" fmla="*/ 14195106 w 14397998"/>
              <a:gd name="connsiteY5" fmla="*/ 13716000 h 13734662"/>
              <a:gd name="connsiteX6" fmla="*/ 7097554 w 14397998"/>
              <a:gd name="connsiteY6" fmla="*/ 13716000 h 13734662"/>
              <a:gd name="connsiteX7" fmla="*/ 7000628 w 14397998"/>
              <a:gd name="connsiteY7" fmla="*/ 13716000 h 13734662"/>
              <a:gd name="connsiteX8" fmla="*/ 0 w 14397998"/>
              <a:gd name="connsiteY8" fmla="*/ 0 h 13734662"/>
              <a:gd name="connsiteX0" fmla="*/ 0 w 14397998"/>
              <a:gd name="connsiteY0" fmla="*/ 0 h 13734662"/>
              <a:gd name="connsiteX1" fmla="*/ 7097554 w 14397998"/>
              <a:gd name="connsiteY1" fmla="*/ 0 h 13734662"/>
              <a:gd name="connsiteX2" fmla="*/ 7194481 w 14397998"/>
              <a:gd name="connsiteY2" fmla="*/ 0 h 13734662"/>
              <a:gd name="connsiteX3" fmla="*/ 13838308 w 14397998"/>
              <a:gd name="connsiteY3" fmla="*/ 0 h 13734662"/>
              <a:gd name="connsiteX4" fmla="*/ 14397998 w 14397998"/>
              <a:gd name="connsiteY4" fmla="*/ 13734662 h 13734662"/>
              <a:gd name="connsiteX5" fmla="*/ 14195106 w 14397998"/>
              <a:gd name="connsiteY5" fmla="*/ 13716000 h 13734662"/>
              <a:gd name="connsiteX6" fmla="*/ 7097554 w 14397998"/>
              <a:gd name="connsiteY6" fmla="*/ 13716000 h 13734662"/>
              <a:gd name="connsiteX7" fmla="*/ 7000628 w 14397998"/>
              <a:gd name="connsiteY7" fmla="*/ 13716000 h 13734662"/>
              <a:gd name="connsiteX8" fmla="*/ 0 w 14397998"/>
              <a:gd name="connsiteY8" fmla="*/ 0 h 13734662"/>
              <a:gd name="connsiteX0" fmla="*/ 0 w 14397998"/>
              <a:gd name="connsiteY0" fmla="*/ 0 h 13734662"/>
              <a:gd name="connsiteX1" fmla="*/ 7097554 w 14397998"/>
              <a:gd name="connsiteY1" fmla="*/ 0 h 13734662"/>
              <a:gd name="connsiteX2" fmla="*/ 7194481 w 14397998"/>
              <a:gd name="connsiteY2" fmla="*/ 0 h 13734662"/>
              <a:gd name="connsiteX3" fmla="*/ 14379341 w 14397998"/>
              <a:gd name="connsiteY3" fmla="*/ 18662 h 13734662"/>
              <a:gd name="connsiteX4" fmla="*/ 14397998 w 14397998"/>
              <a:gd name="connsiteY4" fmla="*/ 13734662 h 13734662"/>
              <a:gd name="connsiteX5" fmla="*/ 14195106 w 14397998"/>
              <a:gd name="connsiteY5" fmla="*/ 13716000 h 13734662"/>
              <a:gd name="connsiteX6" fmla="*/ 7097554 w 14397998"/>
              <a:gd name="connsiteY6" fmla="*/ 13716000 h 13734662"/>
              <a:gd name="connsiteX7" fmla="*/ 7000628 w 14397998"/>
              <a:gd name="connsiteY7" fmla="*/ 13716000 h 13734662"/>
              <a:gd name="connsiteX8" fmla="*/ 0 w 14397998"/>
              <a:gd name="connsiteY8" fmla="*/ 0 h 13734662"/>
              <a:gd name="connsiteX0" fmla="*/ 0 w 14397998"/>
              <a:gd name="connsiteY0" fmla="*/ 0 h 13734662"/>
              <a:gd name="connsiteX1" fmla="*/ 7097554 w 14397998"/>
              <a:gd name="connsiteY1" fmla="*/ 0 h 13734662"/>
              <a:gd name="connsiteX2" fmla="*/ 7194481 w 14397998"/>
              <a:gd name="connsiteY2" fmla="*/ 0 h 13734662"/>
              <a:gd name="connsiteX3" fmla="*/ 14379341 w 14397998"/>
              <a:gd name="connsiteY3" fmla="*/ 615822 h 13734662"/>
              <a:gd name="connsiteX4" fmla="*/ 14397998 w 14397998"/>
              <a:gd name="connsiteY4" fmla="*/ 13734662 h 13734662"/>
              <a:gd name="connsiteX5" fmla="*/ 14195106 w 14397998"/>
              <a:gd name="connsiteY5" fmla="*/ 13716000 h 13734662"/>
              <a:gd name="connsiteX6" fmla="*/ 7097554 w 14397998"/>
              <a:gd name="connsiteY6" fmla="*/ 13716000 h 13734662"/>
              <a:gd name="connsiteX7" fmla="*/ 7000628 w 14397998"/>
              <a:gd name="connsiteY7" fmla="*/ 13716000 h 13734662"/>
              <a:gd name="connsiteX8" fmla="*/ 0 w 14397998"/>
              <a:gd name="connsiteY8" fmla="*/ 0 h 13734662"/>
              <a:gd name="connsiteX0" fmla="*/ 0 w 14397998"/>
              <a:gd name="connsiteY0" fmla="*/ 0 h 13734662"/>
              <a:gd name="connsiteX1" fmla="*/ 7097554 w 14397998"/>
              <a:gd name="connsiteY1" fmla="*/ 0 h 13734662"/>
              <a:gd name="connsiteX2" fmla="*/ 7194481 w 14397998"/>
              <a:gd name="connsiteY2" fmla="*/ 0 h 13734662"/>
              <a:gd name="connsiteX3" fmla="*/ 14379341 w 14397998"/>
              <a:gd name="connsiteY3" fmla="*/ 18662 h 13734662"/>
              <a:gd name="connsiteX4" fmla="*/ 14397998 w 14397998"/>
              <a:gd name="connsiteY4" fmla="*/ 13734662 h 13734662"/>
              <a:gd name="connsiteX5" fmla="*/ 14195106 w 14397998"/>
              <a:gd name="connsiteY5" fmla="*/ 13716000 h 13734662"/>
              <a:gd name="connsiteX6" fmla="*/ 7097554 w 14397998"/>
              <a:gd name="connsiteY6" fmla="*/ 13716000 h 13734662"/>
              <a:gd name="connsiteX7" fmla="*/ 7000628 w 14397998"/>
              <a:gd name="connsiteY7" fmla="*/ 13716000 h 13734662"/>
              <a:gd name="connsiteX8" fmla="*/ 0 w 14397998"/>
              <a:gd name="connsiteY8" fmla="*/ 0 h 13734662"/>
              <a:gd name="connsiteX0" fmla="*/ 0 w 14397998"/>
              <a:gd name="connsiteY0" fmla="*/ 18660 h 13753322"/>
              <a:gd name="connsiteX1" fmla="*/ 7097554 w 14397998"/>
              <a:gd name="connsiteY1" fmla="*/ 18660 h 13753322"/>
              <a:gd name="connsiteX2" fmla="*/ 7194481 w 14397998"/>
              <a:gd name="connsiteY2" fmla="*/ 18660 h 13753322"/>
              <a:gd name="connsiteX3" fmla="*/ 14397998 w 14397998"/>
              <a:gd name="connsiteY3" fmla="*/ 0 h 13753322"/>
              <a:gd name="connsiteX4" fmla="*/ 14397998 w 14397998"/>
              <a:gd name="connsiteY4" fmla="*/ 13753322 h 13753322"/>
              <a:gd name="connsiteX5" fmla="*/ 14195106 w 14397998"/>
              <a:gd name="connsiteY5" fmla="*/ 13734660 h 13753322"/>
              <a:gd name="connsiteX6" fmla="*/ 7097554 w 14397998"/>
              <a:gd name="connsiteY6" fmla="*/ 13734660 h 13753322"/>
              <a:gd name="connsiteX7" fmla="*/ 7000628 w 14397998"/>
              <a:gd name="connsiteY7" fmla="*/ 13734660 h 13753322"/>
              <a:gd name="connsiteX8" fmla="*/ 0 w 14397998"/>
              <a:gd name="connsiteY8" fmla="*/ 18660 h 13753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97998" h="13753322">
                <a:moveTo>
                  <a:pt x="0" y="18660"/>
                </a:moveTo>
                <a:lnTo>
                  <a:pt x="7097554" y="18660"/>
                </a:lnTo>
                <a:lnTo>
                  <a:pt x="7194481" y="18660"/>
                </a:lnTo>
                <a:lnTo>
                  <a:pt x="14397998" y="0"/>
                </a:lnTo>
                <a:lnTo>
                  <a:pt x="14397998" y="13753322"/>
                </a:lnTo>
                <a:lnTo>
                  <a:pt x="14195106" y="13734660"/>
                </a:lnTo>
                <a:lnTo>
                  <a:pt x="7097554" y="13734660"/>
                </a:lnTo>
                <a:lnTo>
                  <a:pt x="7000628" y="13734660"/>
                </a:lnTo>
                <a:lnTo>
                  <a:pt x="0" y="18660"/>
                </a:lnTo>
                <a:close/>
              </a:path>
            </a:pathLst>
          </a:custGeom>
        </p:spPr>
      </p:pic>
    </p:spTree>
    <p:extLst>
      <p:ext uri="{BB962C8B-B14F-4D97-AF65-F5344CB8AC3E}">
        <p14:creationId xmlns:p14="http://schemas.microsoft.com/office/powerpoint/2010/main" val="38286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Option 1">
    <p:spTree>
      <p:nvGrpSpPr>
        <p:cNvPr id="1" name=""/>
        <p:cNvGrpSpPr/>
        <p:nvPr/>
      </p:nvGrpSpPr>
      <p:grpSpPr>
        <a:xfrm>
          <a:off x="0" y="0"/>
          <a:ext cx="0" cy="0"/>
          <a:chOff x="0" y="0"/>
          <a:chExt cx="0" cy="0"/>
        </a:xfrm>
      </p:grpSpPr>
      <p:pic>
        <p:nvPicPr>
          <p:cNvPr id="3" name="Picture Placeholder 14">
            <a:extLst>
              <a:ext uri="{FF2B5EF4-FFF2-40B4-BE49-F238E27FC236}">
                <a16:creationId xmlns:a16="http://schemas.microsoft.com/office/drawing/2014/main" id="{5D53B215-AA36-48DA-ABF5-6638E25CB134}"/>
              </a:ext>
            </a:extLst>
          </p:cNvPr>
          <p:cNvPicPr>
            <a:picLocks noChangeAspect="1"/>
          </p:cNvPicPr>
          <p:nvPr userDrawn="1"/>
        </p:nvPicPr>
        <p:blipFill>
          <a:blip r:embed="rId2"/>
          <a:srcRect/>
          <a:stretch/>
        </p:blipFill>
        <p:spPr>
          <a:xfrm>
            <a:off x="-64" y="858"/>
            <a:ext cx="12188952" cy="6856285"/>
          </a:xfrm>
          <a:prstGeom prst="rect">
            <a:avLst/>
          </a:prstGeom>
        </p:spPr>
      </p:pic>
      <p:sp>
        <p:nvSpPr>
          <p:cNvPr id="4" name="Rectangle 3">
            <a:extLst>
              <a:ext uri="{FF2B5EF4-FFF2-40B4-BE49-F238E27FC236}">
                <a16:creationId xmlns:a16="http://schemas.microsoft.com/office/drawing/2014/main" id="{4A1E744C-6445-4CAA-A70A-4AFD2C28FF90}"/>
              </a:ext>
            </a:extLst>
          </p:cNvPr>
          <p:cNvSpPr/>
          <p:nvPr userDrawn="1"/>
        </p:nvSpPr>
        <p:spPr>
          <a:xfrm>
            <a:off x="-64" y="858"/>
            <a:ext cx="12188952" cy="6858000"/>
          </a:xfrm>
          <a:prstGeom prst="rect">
            <a:avLst/>
          </a:prstGeom>
          <a:solidFill>
            <a:srgbClr val="00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b="1" dirty="0">
              <a:latin typeface="Open Sans Semibold" charset="0"/>
            </a:endParaRPr>
          </a:p>
        </p:txBody>
      </p:sp>
      <p:sp>
        <p:nvSpPr>
          <p:cNvPr id="5" name="Rectangle 4">
            <a:extLst>
              <a:ext uri="{FF2B5EF4-FFF2-40B4-BE49-F238E27FC236}">
                <a16:creationId xmlns:a16="http://schemas.microsoft.com/office/drawing/2014/main" id="{F1072632-3AEA-40CD-8AE3-E0D92A221BD9}"/>
              </a:ext>
            </a:extLst>
          </p:cNvPr>
          <p:cNvSpPr/>
          <p:nvPr userDrawn="1"/>
        </p:nvSpPr>
        <p:spPr>
          <a:xfrm>
            <a:off x="7414785" y="6373065"/>
            <a:ext cx="4510998" cy="338554"/>
          </a:xfrm>
          <a:prstGeom prst="rect">
            <a:avLst/>
          </a:prstGeom>
        </p:spPr>
        <p:txBody>
          <a:bodyPr wrap="square">
            <a:spAutoFit/>
          </a:bodyPr>
          <a:lstStyle/>
          <a:p>
            <a:pPr algn="r"/>
            <a:r>
              <a:rPr lang="en-US" sz="800" b="1" u="none" kern="1200" dirty="0">
                <a:solidFill>
                  <a:schemeClr val="bg2"/>
                </a:solidFill>
                <a:latin typeface="Open Sans" panose="020B0606030504020204" pitchFamily="34" charset="0"/>
                <a:ea typeface="Open Sans" panose="020B0606030504020204" pitchFamily="34" charset="0"/>
                <a:cs typeface="Open Sans" panose="020B0606030504020204" pitchFamily="34" charset="0"/>
              </a:rPr>
              <a:t>www.bakerdonelson.com</a:t>
            </a:r>
          </a:p>
          <a:p>
            <a:pPr marL="0" marR="0" lvl="0" indent="0" algn="r" defTabSz="457200" rtl="0" eaLnBrk="1" fontAlgn="base" latinLnBrk="0" hangingPunct="1">
              <a:lnSpc>
                <a:spcPct val="100000"/>
              </a:lnSpc>
              <a:spcBef>
                <a:spcPct val="0"/>
              </a:spcBef>
              <a:spcAft>
                <a:spcPct val="0"/>
              </a:spcAft>
              <a:buClrTx/>
              <a:buSzTx/>
              <a:buFontTx/>
              <a:buNone/>
              <a:tabLst/>
              <a:defRPr/>
            </a:pPr>
            <a:r>
              <a:rPr lang="en-US" sz="800" kern="1200" dirty="0">
                <a:solidFill>
                  <a:schemeClr val="bg2"/>
                </a:solidFill>
                <a:latin typeface="Open Sans" panose="020B0606030504020204" pitchFamily="34" charset="0"/>
                <a:ea typeface="Open Sans" panose="020B0606030504020204" pitchFamily="34" charset="0"/>
                <a:cs typeface="Open Sans" panose="020B0606030504020204" pitchFamily="34" charset="0"/>
              </a:rPr>
              <a:t>© 2021 Baker, Donelson, Bearman, Caldwell &amp; Berkowitz, PC </a:t>
            </a:r>
            <a:r>
              <a:rPr lang="en-US" sz="800" kern="1200" baseline="0" dirty="0">
                <a:solidFill>
                  <a:schemeClr val="bg2"/>
                </a:solidFill>
                <a:latin typeface="Open Sans" panose="020B0606030504020204" pitchFamily="34" charset="0"/>
                <a:ea typeface="Open Sans" panose="020B0606030504020204" pitchFamily="34" charset="0"/>
                <a:cs typeface="Open Sans" panose="020B0606030504020204" pitchFamily="34" charset="0"/>
              </a:rPr>
              <a:t>| Confidential</a:t>
            </a:r>
            <a:endParaRPr lang="en-US" sz="800" b="0" kern="1200" dirty="0">
              <a:solidFill>
                <a:schemeClr val="bg2"/>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6" name="Graphic 5">
            <a:extLst>
              <a:ext uri="{FF2B5EF4-FFF2-40B4-BE49-F238E27FC236}">
                <a16:creationId xmlns:a16="http://schemas.microsoft.com/office/drawing/2014/main" id="{0BE96169-E7F5-4AD5-A5A0-7AA6025F8AC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90331" y="6421262"/>
            <a:ext cx="2743200" cy="208825"/>
          </a:xfrm>
          <a:prstGeom prst="rect">
            <a:avLst/>
          </a:prstGeom>
        </p:spPr>
      </p:pic>
      <p:cxnSp>
        <p:nvCxnSpPr>
          <p:cNvPr id="9" name="Straight Connector 8">
            <a:extLst>
              <a:ext uri="{FF2B5EF4-FFF2-40B4-BE49-F238E27FC236}">
                <a16:creationId xmlns:a16="http://schemas.microsoft.com/office/drawing/2014/main" id="{D9D8B2C0-E99B-4B55-9F29-1634A96FEB93}"/>
              </a:ext>
            </a:extLst>
          </p:cNvPr>
          <p:cNvCxnSpPr/>
          <p:nvPr userDrawn="1"/>
        </p:nvCxnSpPr>
        <p:spPr>
          <a:xfrm>
            <a:off x="5753100" y="2551006"/>
            <a:ext cx="685800"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02530D12-DFBB-4383-B7CE-61A42D6497DC}"/>
              </a:ext>
            </a:extLst>
          </p:cNvPr>
          <p:cNvSpPr>
            <a:spLocks noGrp="1"/>
          </p:cNvSpPr>
          <p:nvPr>
            <p:ph type="body" sz="quarter" idx="10" hasCustomPrompt="1"/>
          </p:nvPr>
        </p:nvSpPr>
        <p:spPr>
          <a:xfrm>
            <a:off x="381000" y="637703"/>
            <a:ext cx="11430000" cy="1828800"/>
          </a:xfrm>
          <a:prstGeom prst="rect">
            <a:avLst/>
          </a:prstGeom>
        </p:spPr>
        <p:txBody>
          <a:bodyPr anchor="b"/>
          <a:lstStyle>
            <a:lvl1pPr marL="0" indent="0" algn="ctr">
              <a:lnSpc>
                <a:spcPct val="100000"/>
              </a:lnSpc>
              <a:spcBef>
                <a:spcPts val="300"/>
              </a:spcBef>
              <a:buNone/>
              <a:defRPr sz="660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ctr">
              <a:buNone/>
              <a:defRPr>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ctr">
              <a:buNone/>
              <a:defRPr>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ctr">
              <a:buNone/>
              <a:defRPr>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ctr">
              <a:buNone/>
              <a:defRPr>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PRESENTATION TITLE</a:t>
            </a:r>
          </a:p>
        </p:txBody>
      </p:sp>
      <p:sp>
        <p:nvSpPr>
          <p:cNvPr id="15" name="Text Placeholder 14">
            <a:extLst>
              <a:ext uri="{FF2B5EF4-FFF2-40B4-BE49-F238E27FC236}">
                <a16:creationId xmlns:a16="http://schemas.microsoft.com/office/drawing/2014/main" id="{1C90164D-FA56-4C01-B93D-79C0D09A9754}"/>
              </a:ext>
            </a:extLst>
          </p:cNvPr>
          <p:cNvSpPr>
            <a:spLocks noGrp="1"/>
          </p:cNvSpPr>
          <p:nvPr>
            <p:ph type="body" sz="quarter" idx="11" hasCustomPrompt="1"/>
          </p:nvPr>
        </p:nvSpPr>
        <p:spPr>
          <a:xfrm>
            <a:off x="390525" y="2667283"/>
            <a:ext cx="11420475" cy="641350"/>
          </a:xfrm>
          <a:prstGeom prst="rect">
            <a:avLst/>
          </a:prstGeom>
        </p:spPr>
        <p:txBody>
          <a:bodyPr/>
          <a:lstStyle>
            <a:lvl1pPr marL="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MONTH YEAR</a:t>
            </a:r>
          </a:p>
        </p:txBody>
      </p:sp>
      <p:sp>
        <p:nvSpPr>
          <p:cNvPr id="16" name="Text Placeholder 14">
            <a:extLst>
              <a:ext uri="{FF2B5EF4-FFF2-40B4-BE49-F238E27FC236}">
                <a16:creationId xmlns:a16="http://schemas.microsoft.com/office/drawing/2014/main" id="{83700D3F-414D-492E-ADEE-DE8CC0B249E9}"/>
              </a:ext>
            </a:extLst>
          </p:cNvPr>
          <p:cNvSpPr>
            <a:spLocks noGrp="1"/>
          </p:cNvSpPr>
          <p:nvPr>
            <p:ph type="body" sz="quarter" idx="12" hasCustomPrompt="1"/>
          </p:nvPr>
        </p:nvSpPr>
        <p:spPr>
          <a:xfrm>
            <a:off x="390331" y="3888870"/>
            <a:ext cx="11420475" cy="1828800"/>
          </a:xfrm>
          <a:prstGeom prst="rect">
            <a:avLst/>
          </a:prstGeom>
        </p:spPr>
        <p:txBody>
          <a:bodyPr/>
          <a:lstStyle>
            <a:lvl1pPr marL="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ADD ATTORNEY CONTACT INFORMATION</a:t>
            </a:r>
          </a:p>
        </p:txBody>
      </p:sp>
    </p:spTree>
    <p:extLst>
      <p:ext uri="{BB962C8B-B14F-4D97-AF65-F5344CB8AC3E}">
        <p14:creationId xmlns:p14="http://schemas.microsoft.com/office/powerpoint/2010/main" val="37873931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pic>
        <p:nvPicPr>
          <p:cNvPr id="3" name="Picture Placeholder 9">
            <a:extLst>
              <a:ext uri="{FF2B5EF4-FFF2-40B4-BE49-F238E27FC236}">
                <a16:creationId xmlns:a16="http://schemas.microsoft.com/office/drawing/2014/main" id="{A10618A3-F76F-43EF-8345-CF9ADF05F7C5}"/>
              </a:ext>
            </a:extLst>
          </p:cNvPr>
          <p:cNvPicPr>
            <a:picLocks noChangeAspect="1"/>
          </p:cNvPicPr>
          <p:nvPr userDrawn="1"/>
        </p:nvPicPr>
        <p:blipFill>
          <a:blip r:embed="rId2"/>
          <a:srcRect/>
          <a:stretch/>
        </p:blipFill>
        <p:spPr>
          <a:xfrm>
            <a:off x="-1" y="0"/>
            <a:ext cx="12188950" cy="6857999"/>
          </a:xfrm>
          <a:prstGeom prst="rect">
            <a:avLst/>
          </a:prstGeom>
        </p:spPr>
      </p:pic>
      <p:sp>
        <p:nvSpPr>
          <p:cNvPr id="4" name="Rectangle 3">
            <a:extLst>
              <a:ext uri="{FF2B5EF4-FFF2-40B4-BE49-F238E27FC236}">
                <a16:creationId xmlns:a16="http://schemas.microsoft.com/office/drawing/2014/main" id="{019E0FBB-3A6F-4456-B069-C0BF9653EFF7}"/>
              </a:ext>
            </a:extLst>
          </p:cNvPr>
          <p:cNvSpPr/>
          <p:nvPr userDrawn="1"/>
        </p:nvSpPr>
        <p:spPr>
          <a:xfrm>
            <a:off x="-1" y="1"/>
            <a:ext cx="12188952" cy="6858000"/>
          </a:xfrm>
          <a:prstGeom prst="rect">
            <a:avLst/>
          </a:prstGeom>
          <a:solidFill>
            <a:srgbClr val="00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b="1" dirty="0">
              <a:latin typeface="Open Sans Semibold" charset="0"/>
            </a:endParaRPr>
          </a:p>
        </p:txBody>
      </p:sp>
      <p:sp>
        <p:nvSpPr>
          <p:cNvPr id="5" name="Rectangle 4">
            <a:extLst>
              <a:ext uri="{FF2B5EF4-FFF2-40B4-BE49-F238E27FC236}">
                <a16:creationId xmlns:a16="http://schemas.microsoft.com/office/drawing/2014/main" id="{58CBFCDF-35FC-4C67-857B-503AB53B27BA}"/>
              </a:ext>
            </a:extLst>
          </p:cNvPr>
          <p:cNvSpPr>
            <a:spLocks/>
          </p:cNvSpPr>
          <p:nvPr userDrawn="1"/>
        </p:nvSpPr>
        <p:spPr bwMode="auto">
          <a:xfrm>
            <a:off x="1075884" y="1613180"/>
            <a:ext cx="10040249"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vert="horz" wrap="none" lIns="0" tIns="0" rIns="0" bIns="0" anchor="ctr" anchorCtr="0">
            <a:spAutoFit/>
          </a:bodyPr>
          <a:lstStyle/>
          <a:p>
            <a:pPr algn="ctr" defTabSz="2286000"/>
            <a:r>
              <a:rPr lang="en-US" sz="6000" spc="175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sym typeface="Bebas Neue" charset="0"/>
              </a:rPr>
              <a:t>CONNECT WITH US</a:t>
            </a:r>
            <a:endParaRPr lang="en-US" sz="6000" spc="1750" dirty="0">
              <a:solidFill>
                <a:schemeClr val="bg1"/>
              </a:solidFill>
              <a:latin typeface="Open Sans Light" charset="0"/>
              <a:ea typeface="Open Sans Light" charset="0"/>
              <a:cs typeface="Open Sans Light" charset="0"/>
              <a:sym typeface="Bebas Neue" charset="0"/>
            </a:endParaRPr>
          </a:p>
        </p:txBody>
      </p:sp>
      <p:sp>
        <p:nvSpPr>
          <p:cNvPr id="10" name="Rectangle 9">
            <a:extLst>
              <a:ext uri="{FF2B5EF4-FFF2-40B4-BE49-F238E27FC236}">
                <a16:creationId xmlns:a16="http://schemas.microsoft.com/office/drawing/2014/main" id="{64EB43D7-6E46-4F6B-A9DB-D495F1CDBCFC}"/>
              </a:ext>
            </a:extLst>
          </p:cNvPr>
          <p:cNvSpPr/>
          <p:nvPr userDrawn="1"/>
        </p:nvSpPr>
        <p:spPr>
          <a:xfrm>
            <a:off x="1573691" y="4140246"/>
            <a:ext cx="1042273" cy="353943"/>
          </a:xfrm>
          <a:prstGeom prst="rect">
            <a:avLst/>
          </a:prstGeom>
        </p:spPr>
        <p:txBody>
          <a:bodyPr wrap="none">
            <a:spAutoFit/>
          </a:bodyPr>
          <a:lstStyle/>
          <a:p>
            <a:pPr algn="ctr"/>
            <a:r>
              <a:rPr lang="en-US" sz="17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WEBSITE</a:t>
            </a:r>
          </a:p>
        </p:txBody>
      </p:sp>
      <p:sp>
        <p:nvSpPr>
          <p:cNvPr id="14" name="TextBox 13">
            <a:extLst>
              <a:ext uri="{FF2B5EF4-FFF2-40B4-BE49-F238E27FC236}">
                <a16:creationId xmlns:a16="http://schemas.microsoft.com/office/drawing/2014/main" id="{814207CC-50C5-45B1-A678-BF87E786B617}"/>
              </a:ext>
            </a:extLst>
          </p:cNvPr>
          <p:cNvSpPr txBox="1"/>
          <p:nvPr userDrawn="1"/>
        </p:nvSpPr>
        <p:spPr>
          <a:xfrm>
            <a:off x="381000" y="5794258"/>
            <a:ext cx="11430000" cy="693651"/>
          </a:xfrm>
          <a:prstGeom prst="rect">
            <a:avLst/>
          </a:prstGeom>
          <a:noFill/>
        </p:spPr>
        <p:txBody>
          <a:bodyPr wrap="square" rtlCol="0">
            <a:spAutoFit/>
          </a:bodyPr>
          <a:lstStyle/>
          <a:p>
            <a:pPr algn="ctr">
              <a:lnSpc>
                <a:spcPts val="1620"/>
              </a:lnSpc>
            </a:pPr>
            <a:r>
              <a:rPr lang="en-US" sz="1100" dirty="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rPr>
              <a:t>Baker Donelson is among the 80 largest law firms in the country, with more than 650 attorneys and public policy advisors representing more than 30 practice areas to serve a </a:t>
            </a:r>
            <a:br>
              <a:rPr lang="en-US" sz="1100" dirty="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rPr>
            </a:br>
            <a:r>
              <a:rPr lang="en-US" sz="1100" dirty="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rPr>
              <a:t>wide range of legal needs. Clients receive knowledgeable guidance from experienced, multi-disciplined industry and client service teams, all seamlessly connected across 21 offices in Alabama, Florida, Georgia, Louisiana, Maryland, Mississippi, South Carolina, Tennessee, Texas, Virginia and Washington, D.C.</a:t>
            </a:r>
          </a:p>
        </p:txBody>
      </p:sp>
      <p:pic>
        <p:nvPicPr>
          <p:cNvPr id="15" name="Graphic 14">
            <a:extLst>
              <a:ext uri="{FF2B5EF4-FFF2-40B4-BE49-F238E27FC236}">
                <a16:creationId xmlns:a16="http://schemas.microsoft.com/office/drawing/2014/main" id="{9724FFD9-F0BF-4BBC-85A7-20C8BFA262F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761340" y="3510045"/>
            <a:ext cx="666974" cy="548640"/>
          </a:xfrm>
          <a:prstGeom prst="rect">
            <a:avLst/>
          </a:prstGeom>
        </p:spPr>
      </p:pic>
      <p:pic>
        <p:nvPicPr>
          <p:cNvPr id="16" name="Graphic 15">
            <a:extLst>
              <a:ext uri="{FF2B5EF4-FFF2-40B4-BE49-F238E27FC236}">
                <a16:creationId xmlns:a16="http://schemas.microsoft.com/office/drawing/2014/main" id="{16702A56-F8BD-4883-868A-BF99C0595C9E}"/>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9665906" y="3510046"/>
            <a:ext cx="552450" cy="552450"/>
          </a:xfrm>
          <a:prstGeom prst="rect">
            <a:avLst/>
          </a:prstGeom>
        </p:spPr>
      </p:pic>
      <p:sp>
        <p:nvSpPr>
          <p:cNvPr id="19" name="Rectangle 18">
            <a:extLst>
              <a:ext uri="{FF2B5EF4-FFF2-40B4-BE49-F238E27FC236}">
                <a16:creationId xmlns:a16="http://schemas.microsoft.com/office/drawing/2014/main" id="{96FC3433-DCBB-4866-ABF7-8B8E191533CF}"/>
              </a:ext>
            </a:extLst>
          </p:cNvPr>
          <p:cNvSpPr/>
          <p:nvPr userDrawn="1"/>
        </p:nvSpPr>
        <p:spPr>
          <a:xfrm>
            <a:off x="9427631" y="4140246"/>
            <a:ext cx="1029000" cy="353943"/>
          </a:xfrm>
          <a:prstGeom prst="rect">
            <a:avLst/>
          </a:prstGeom>
        </p:spPr>
        <p:txBody>
          <a:bodyPr wrap="none">
            <a:spAutoFit/>
          </a:bodyPr>
          <a:lstStyle/>
          <a:p>
            <a:pPr algn="ctr"/>
            <a:r>
              <a:rPr lang="en-US" sz="17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TWITTER</a:t>
            </a:r>
          </a:p>
        </p:txBody>
      </p:sp>
      <p:sp>
        <p:nvSpPr>
          <p:cNvPr id="21" name="Rectangle 20">
            <a:extLst>
              <a:ext uri="{FF2B5EF4-FFF2-40B4-BE49-F238E27FC236}">
                <a16:creationId xmlns:a16="http://schemas.microsoft.com/office/drawing/2014/main" id="{43DE0751-F48A-4E59-91EF-79F744409C3B}"/>
              </a:ext>
            </a:extLst>
          </p:cNvPr>
          <p:cNvSpPr/>
          <p:nvPr userDrawn="1"/>
        </p:nvSpPr>
        <p:spPr>
          <a:xfrm>
            <a:off x="4158540" y="4140246"/>
            <a:ext cx="1267591" cy="353943"/>
          </a:xfrm>
          <a:prstGeom prst="rect">
            <a:avLst/>
          </a:prstGeom>
        </p:spPr>
        <p:txBody>
          <a:bodyPr wrap="none">
            <a:spAutoFit/>
          </a:bodyPr>
          <a:lstStyle/>
          <a:p>
            <a:pPr algn="ctr"/>
            <a:r>
              <a:rPr lang="en-US" sz="17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FACEBOOK</a:t>
            </a:r>
          </a:p>
        </p:txBody>
      </p:sp>
      <p:pic>
        <p:nvPicPr>
          <p:cNvPr id="24" name="Graphic 23">
            <a:extLst>
              <a:ext uri="{FF2B5EF4-FFF2-40B4-BE49-F238E27FC236}">
                <a16:creationId xmlns:a16="http://schemas.microsoft.com/office/drawing/2014/main" id="{9BC33E3B-9100-46D3-A980-19694787D4C8}"/>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4629078" y="3510045"/>
            <a:ext cx="316992" cy="548640"/>
          </a:xfrm>
          <a:prstGeom prst="rect">
            <a:avLst/>
          </a:prstGeom>
        </p:spPr>
      </p:pic>
      <p:sp>
        <p:nvSpPr>
          <p:cNvPr id="25" name="Rectangle 24">
            <a:extLst>
              <a:ext uri="{FF2B5EF4-FFF2-40B4-BE49-F238E27FC236}">
                <a16:creationId xmlns:a16="http://schemas.microsoft.com/office/drawing/2014/main" id="{F8630070-B6DE-4E25-8B85-40507150451A}"/>
              </a:ext>
            </a:extLst>
          </p:cNvPr>
          <p:cNvSpPr/>
          <p:nvPr userDrawn="1"/>
        </p:nvSpPr>
        <p:spPr>
          <a:xfrm>
            <a:off x="6674353" y="4140246"/>
            <a:ext cx="1120820" cy="353943"/>
          </a:xfrm>
          <a:prstGeom prst="rect">
            <a:avLst/>
          </a:prstGeom>
        </p:spPr>
        <p:txBody>
          <a:bodyPr wrap="none">
            <a:spAutoFit/>
          </a:bodyPr>
          <a:lstStyle/>
          <a:p>
            <a:pPr algn="ctr"/>
            <a:r>
              <a:rPr lang="en-US" sz="17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LINKEDIN</a:t>
            </a:r>
          </a:p>
        </p:txBody>
      </p:sp>
      <p:pic>
        <p:nvPicPr>
          <p:cNvPr id="28" name="Graphic 27">
            <a:extLst>
              <a:ext uri="{FF2B5EF4-FFF2-40B4-BE49-F238E27FC236}">
                <a16:creationId xmlns:a16="http://schemas.microsoft.com/office/drawing/2014/main" id="{6215D176-E52A-4E57-BD28-411DFE8F12AD}"/>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6958536" y="3514829"/>
            <a:ext cx="552450" cy="552450"/>
          </a:xfrm>
          <a:prstGeom prst="rect">
            <a:avLst/>
          </a:prstGeom>
        </p:spPr>
      </p:pic>
    </p:spTree>
    <p:extLst>
      <p:ext uri="{BB962C8B-B14F-4D97-AF65-F5344CB8AC3E}">
        <p14:creationId xmlns:p14="http://schemas.microsoft.com/office/powerpoint/2010/main" val="34762618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l="1961"/>
          <a:stretch>
            <a:fillRect/>
          </a:stretch>
        </p:blipFill>
        <p:spPr bwMode="auto">
          <a:xfrm>
            <a:off x="0" y="233363"/>
            <a:ext cx="1195917" cy="640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b="40625"/>
          <a:stretch>
            <a:fillRect/>
          </a:stretch>
        </p:blipFill>
        <p:spPr bwMode="auto">
          <a:xfrm>
            <a:off x="1828800" y="6418264"/>
            <a:ext cx="3657600"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4"/>
          <p:cNvSpPr>
            <a:spLocks noChangeShapeType="1"/>
          </p:cNvSpPr>
          <p:nvPr userDrawn="1"/>
        </p:nvSpPr>
        <p:spPr bwMode="auto">
          <a:xfrm rot="5400000">
            <a:off x="-1964267" y="3429000"/>
            <a:ext cx="6400800" cy="0"/>
          </a:xfrm>
          <a:prstGeom prst="line">
            <a:avLst/>
          </a:prstGeom>
          <a:noFill/>
          <a:ln w="25400" cap="rnd">
            <a:solidFill>
              <a:srgbClr val="D52B1E"/>
            </a:solidFill>
            <a:prstDash val="sysDot"/>
            <a:roun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kern="1200" smtId="4294967295"/>
            </a:defPPr>
          </a:lstStyle>
          <a:p>
            <a:endParaRPr lang="en-US" sz="1800"/>
          </a:p>
        </p:txBody>
      </p:sp>
      <p:pic>
        <p:nvPicPr>
          <p:cNvPr id="7"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auto">
          <a:xfrm>
            <a:off x="8229600" y="6496051"/>
            <a:ext cx="3337984" cy="12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4"/>
          <p:cNvSpPr>
            <a:spLocks noGrp="1" noChangeArrowheads="1"/>
          </p:cNvSpPr>
          <p:nvPr>
            <p:ph type="ctrTitle" sz="quarter"/>
          </p:nvPr>
        </p:nvSpPr>
        <p:spPr>
          <a:xfrm>
            <a:off x="1663700" y="1676401"/>
            <a:ext cx="9738784" cy="1470025"/>
          </a:xfrm>
        </p:spPr>
        <p:txBody>
          <a:bodyPr/>
          <a:lstStyle>
            <a:defPPr>
              <a:defRPr kern="1200" smtId="4294967295"/>
            </a:defPPr>
            <a:lvl1pPr>
              <a:defRPr sz="3200">
                <a:solidFill>
                  <a:srgbClr val="D52B1E"/>
                </a:solidFill>
                <a:latin typeface="Arial" pitchFamily="34" charset="0"/>
                <a:cs typeface="Arial" pitchFamily="34" charset="0"/>
              </a:defRPr>
            </a:lvl1pPr>
          </a:lstStyle>
          <a:p>
            <a:pPr lvl="0"/>
            <a:r>
              <a:rPr lang="en-US" noProof="0"/>
              <a:t>Click to edit Master title style</a:t>
            </a:r>
          </a:p>
        </p:txBody>
      </p:sp>
      <p:sp>
        <p:nvSpPr>
          <p:cNvPr id="5125" name="Rectangle 5"/>
          <p:cNvSpPr>
            <a:spLocks noGrp="1" noChangeArrowheads="1"/>
          </p:cNvSpPr>
          <p:nvPr>
            <p:ph type="subTitle" sz="quarter" idx="1"/>
          </p:nvPr>
        </p:nvSpPr>
        <p:spPr>
          <a:xfrm>
            <a:off x="1676400" y="3429000"/>
            <a:ext cx="9738784" cy="838200"/>
          </a:xfrm>
        </p:spPr>
        <p:txBody>
          <a:bodyPr/>
          <a:lstStyle>
            <a:defPPr>
              <a:defRPr kern="1200" smtId="4294967295"/>
            </a:defPPr>
            <a:lvl1pPr marL="0" indent="0">
              <a:buFontTx/>
              <a:buNone/>
              <a:defRPr sz="2000" b="1">
                <a:latin typeface="Arial" pitchFamily="34" charset="0"/>
                <a:cs typeface="Arial" pitchFamily="34" charset="0"/>
              </a:defRPr>
            </a:lvl1pPr>
          </a:lstStyle>
          <a:p>
            <a:pPr lvl="0"/>
            <a:r>
              <a:rPr lang="en-US" noProof="0"/>
              <a:t>Click to edit Master subtitle style</a:t>
            </a:r>
          </a:p>
        </p:txBody>
      </p:sp>
    </p:spTree>
    <p:extLst>
      <p:ext uri="{BB962C8B-B14F-4D97-AF65-F5344CB8AC3E}">
        <p14:creationId xmlns:p14="http://schemas.microsoft.com/office/powerpoint/2010/main" val="233042142"/>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Content Placeholder 2"/>
          <p:cNvSpPr>
            <a:spLocks noGrp="1"/>
          </p:cNvSpPr>
          <p:nvPr>
            <p:ph idx="1"/>
          </p:nvPr>
        </p:nvSpPr>
        <p:spPr/>
        <p:txBody>
          <a:bodyPr/>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513748"/>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0187" y="4406901"/>
            <a:ext cx="10363200" cy="1362075"/>
          </a:xfrm>
        </p:spPr>
        <p:txBody>
          <a:bodyPr anchor="t"/>
          <a:lstStyle>
            <a:defPPr>
              <a:defRPr kern="1200" smtId="4294967295"/>
            </a:defPPr>
            <a:lvl1pPr algn="l">
              <a:defRPr sz="4000" b="1" cap="all"/>
            </a:lvl1pPr>
          </a:lstStyle>
          <a:p>
            <a:r>
              <a:rPr lang="en-US"/>
              <a:t>Click to edit Master title style</a:t>
            </a:r>
          </a:p>
        </p:txBody>
      </p:sp>
      <p:sp>
        <p:nvSpPr>
          <p:cNvPr id="3" name="Text Placeholder 2"/>
          <p:cNvSpPr>
            <a:spLocks noGrp="1"/>
          </p:cNvSpPr>
          <p:nvPr>
            <p:ph type="body" idx="1"/>
          </p:nvPr>
        </p:nvSpPr>
        <p:spPr>
          <a:xfrm>
            <a:off x="460187" y="2906713"/>
            <a:ext cx="10363200" cy="1500187"/>
          </a:xfrm>
        </p:spPr>
        <p:txBody>
          <a:bodyPr anchor="b"/>
          <a:lstStyle>
            <a:defPPr>
              <a:defRPr kern="1200" smtId="4294967295"/>
            </a:defPPr>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473971968"/>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Content Placeholder 2"/>
          <p:cNvSpPr>
            <a:spLocks noGrp="1"/>
          </p:cNvSpPr>
          <p:nvPr>
            <p:ph sz="half" idx="1"/>
          </p:nvPr>
        </p:nvSpPr>
        <p:spPr>
          <a:xfrm>
            <a:off x="454213" y="1600200"/>
            <a:ext cx="5384800" cy="4343400"/>
          </a:xfrm>
        </p:spPr>
        <p:txBody>
          <a:bodyPr/>
          <a:lstStyle>
            <a:defPPr>
              <a:defRPr kern="1200" smtId="4294967295"/>
            </a:defPPr>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940613" y="1600200"/>
            <a:ext cx="5384800" cy="4343400"/>
          </a:xfrm>
        </p:spPr>
        <p:txBody>
          <a:bodyPr/>
          <a:lstStyle>
            <a:defPPr>
              <a:defRPr kern="1200" smtId="4294967295"/>
            </a:defPPr>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82793000"/>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Tree>
    <p:extLst>
      <p:ext uri="{BB962C8B-B14F-4D97-AF65-F5344CB8AC3E}">
        <p14:creationId xmlns:p14="http://schemas.microsoft.com/office/powerpoint/2010/main" val="743225266"/>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3685091"/>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defPPr>
              <a:defRPr kern="1200" smtId="4294967295"/>
            </a:defPPr>
            <a:lvl1pPr algn="l">
              <a:defRPr sz="2000" b="1"/>
            </a:lvl1pPr>
          </a:lstStyle>
          <a:p>
            <a:r>
              <a:rPr lang="en-US"/>
              <a:t>Click to edit Master title style</a:t>
            </a:r>
          </a:p>
        </p:txBody>
      </p:sp>
      <p:sp>
        <p:nvSpPr>
          <p:cNvPr id="3" name="Picture Placeholder 2"/>
          <p:cNvSpPr>
            <a:spLocks noGrp="1"/>
          </p:cNvSpPr>
          <p:nvPr>
            <p:ph type="pic" idx="1"/>
          </p:nvPr>
        </p:nvSpPr>
        <p:spPr>
          <a:xfrm>
            <a:off x="2389717" y="1371600"/>
            <a:ext cx="7315200" cy="3355975"/>
          </a:xfrm>
        </p:spPr>
        <p:txBody>
          <a:bodyPr/>
          <a:lstStyle>
            <a:defPPr>
              <a:defRPr kern="1200" smtId="4294967295"/>
            </a:defPPr>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defPPr>
              <a:defRPr kern="1200" smtId="4294967295"/>
            </a:defPPr>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815880936"/>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Vertical Text Placeholder 2"/>
          <p:cNvSpPr>
            <a:spLocks noGrp="1"/>
          </p:cNvSpPr>
          <p:nvPr>
            <p:ph type="body" orient="vert" idx="1"/>
          </p:nvPr>
        </p:nvSpPr>
        <p:spPr/>
        <p:txBody>
          <a:bodyPr vert="eaVert"/>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8716359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Option 2">
    <p:spTree>
      <p:nvGrpSpPr>
        <p:cNvPr id="1" name=""/>
        <p:cNvGrpSpPr/>
        <p:nvPr/>
      </p:nvGrpSpPr>
      <p:grpSpPr>
        <a:xfrm>
          <a:off x="0" y="0"/>
          <a:ext cx="0" cy="0"/>
          <a:chOff x="0" y="0"/>
          <a:chExt cx="0" cy="0"/>
        </a:xfrm>
      </p:grpSpPr>
      <p:pic>
        <p:nvPicPr>
          <p:cNvPr id="3" name="Picture Placeholder 14">
            <a:extLst>
              <a:ext uri="{FF2B5EF4-FFF2-40B4-BE49-F238E27FC236}">
                <a16:creationId xmlns:a16="http://schemas.microsoft.com/office/drawing/2014/main" id="{5D53B215-AA36-48DA-ABF5-6638E25CB134}"/>
              </a:ext>
            </a:extLst>
          </p:cNvPr>
          <p:cNvPicPr>
            <a:picLocks noChangeAspect="1"/>
          </p:cNvPicPr>
          <p:nvPr userDrawn="1"/>
        </p:nvPicPr>
        <p:blipFill>
          <a:blip r:embed="rId2"/>
          <a:srcRect/>
          <a:stretch/>
        </p:blipFill>
        <p:spPr>
          <a:xfrm>
            <a:off x="-64" y="858"/>
            <a:ext cx="12188951" cy="6856285"/>
          </a:xfrm>
          <a:prstGeom prst="rect">
            <a:avLst/>
          </a:prstGeom>
        </p:spPr>
      </p:pic>
      <p:sp>
        <p:nvSpPr>
          <p:cNvPr id="4" name="Rectangle 3">
            <a:extLst>
              <a:ext uri="{FF2B5EF4-FFF2-40B4-BE49-F238E27FC236}">
                <a16:creationId xmlns:a16="http://schemas.microsoft.com/office/drawing/2014/main" id="{4A1E744C-6445-4CAA-A70A-4AFD2C28FF90}"/>
              </a:ext>
            </a:extLst>
          </p:cNvPr>
          <p:cNvSpPr/>
          <p:nvPr userDrawn="1"/>
        </p:nvSpPr>
        <p:spPr>
          <a:xfrm>
            <a:off x="-64" y="858"/>
            <a:ext cx="12188952" cy="6858000"/>
          </a:xfrm>
          <a:prstGeom prst="rect">
            <a:avLst/>
          </a:prstGeom>
          <a:solidFill>
            <a:srgbClr val="00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b="1" dirty="0">
              <a:latin typeface="Open Sans Semibold" charset="0"/>
            </a:endParaRPr>
          </a:p>
        </p:txBody>
      </p:sp>
      <p:pic>
        <p:nvPicPr>
          <p:cNvPr id="6" name="Graphic 5">
            <a:extLst>
              <a:ext uri="{FF2B5EF4-FFF2-40B4-BE49-F238E27FC236}">
                <a16:creationId xmlns:a16="http://schemas.microsoft.com/office/drawing/2014/main" id="{0BE96169-E7F5-4AD5-A5A0-7AA6025F8AC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90331" y="6421262"/>
            <a:ext cx="2743200" cy="208825"/>
          </a:xfrm>
          <a:prstGeom prst="rect">
            <a:avLst/>
          </a:prstGeom>
        </p:spPr>
      </p:pic>
      <p:cxnSp>
        <p:nvCxnSpPr>
          <p:cNvPr id="9" name="Straight Connector 8">
            <a:extLst>
              <a:ext uri="{FF2B5EF4-FFF2-40B4-BE49-F238E27FC236}">
                <a16:creationId xmlns:a16="http://schemas.microsoft.com/office/drawing/2014/main" id="{D9D8B2C0-E99B-4B55-9F29-1634A96FEB93}"/>
              </a:ext>
            </a:extLst>
          </p:cNvPr>
          <p:cNvCxnSpPr/>
          <p:nvPr userDrawn="1"/>
        </p:nvCxnSpPr>
        <p:spPr>
          <a:xfrm>
            <a:off x="5753100" y="2551006"/>
            <a:ext cx="685800"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02530D12-DFBB-4383-B7CE-61A42D6497DC}"/>
              </a:ext>
            </a:extLst>
          </p:cNvPr>
          <p:cNvSpPr>
            <a:spLocks noGrp="1"/>
          </p:cNvSpPr>
          <p:nvPr>
            <p:ph type="body" sz="quarter" idx="10" hasCustomPrompt="1"/>
          </p:nvPr>
        </p:nvSpPr>
        <p:spPr>
          <a:xfrm>
            <a:off x="381000" y="637703"/>
            <a:ext cx="11430000" cy="1828800"/>
          </a:xfrm>
          <a:prstGeom prst="rect">
            <a:avLst/>
          </a:prstGeom>
        </p:spPr>
        <p:txBody>
          <a:bodyPr anchor="b"/>
          <a:lstStyle>
            <a:lvl1pPr marL="0" indent="0" algn="ctr">
              <a:lnSpc>
                <a:spcPct val="100000"/>
              </a:lnSpc>
              <a:spcBef>
                <a:spcPts val="300"/>
              </a:spcBef>
              <a:buNone/>
              <a:defRPr sz="660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ctr">
              <a:buNone/>
              <a:defRPr>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ctr">
              <a:buNone/>
              <a:defRPr>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ctr">
              <a:buNone/>
              <a:defRPr>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ctr">
              <a:buNone/>
              <a:defRPr>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PRESENTATION TITLE</a:t>
            </a:r>
          </a:p>
        </p:txBody>
      </p:sp>
      <p:sp>
        <p:nvSpPr>
          <p:cNvPr id="15" name="Text Placeholder 14">
            <a:extLst>
              <a:ext uri="{FF2B5EF4-FFF2-40B4-BE49-F238E27FC236}">
                <a16:creationId xmlns:a16="http://schemas.microsoft.com/office/drawing/2014/main" id="{1C90164D-FA56-4C01-B93D-79C0D09A9754}"/>
              </a:ext>
            </a:extLst>
          </p:cNvPr>
          <p:cNvSpPr>
            <a:spLocks noGrp="1"/>
          </p:cNvSpPr>
          <p:nvPr>
            <p:ph type="body" sz="quarter" idx="11" hasCustomPrompt="1"/>
          </p:nvPr>
        </p:nvSpPr>
        <p:spPr>
          <a:xfrm>
            <a:off x="390525" y="2667283"/>
            <a:ext cx="11420475" cy="641350"/>
          </a:xfrm>
          <a:prstGeom prst="rect">
            <a:avLst/>
          </a:prstGeom>
        </p:spPr>
        <p:txBody>
          <a:bodyPr/>
          <a:lstStyle>
            <a:lvl1pPr marL="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MONTH YEAR</a:t>
            </a:r>
          </a:p>
        </p:txBody>
      </p:sp>
      <p:sp>
        <p:nvSpPr>
          <p:cNvPr id="10" name="Text Placeholder 14">
            <a:extLst>
              <a:ext uri="{FF2B5EF4-FFF2-40B4-BE49-F238E27FC236}">
                <a16:creationId xmlns:a16="http://schemas.microsoft.com/office/drawing/2014/main" id="{6152334A-B704-4647-84A6-1976B836F7AA}"/>
              </a:ext>
            </a:extLst>
          </p:cNvPr>
          <p:cNvSpPr>
            <a:spLocks noGrp="1"/>
          </p:cNvSpPr>
          <p:nvPr>
            <p:ph type="body" sz="quarter" idx="12" hasCustomPrompt="1"/>
          </p:nvPr>
        </p:nvSpPr>
        <p:spPr>
          <a:xfrm>
            <a:off x="390331" y="3888870"/>
            <a:ext cx="11420475" cy="1828800"/>
          </a:xfrm>
          <a:prstGeom prst="rect">
            <a:avLst/>
          </a:prstGeom>
        </p:spPr>
        <p:txBody>
          <a:bodyPr/>
          <a:lstStyle>
            <a:lvl1pPr marL="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ADD ATTORNEY CONTACT INFORMATION</a:t>
            </a:r>
          </a:p>
        </p:txBody>
      </p:sp>
      <p:sp>
        <p:nvSpPr>
          <p:cNvPr id="12" name="Rectangle 11">
            <a:extLst>
              <a:ext uri="{FF2B5EF4-FFF2-40B4-BE49-F238E27FC236}">
                <a16:creationId xmlns:a16="http://schemas.microsoft.com/office/drawing/2014/main" id="{79D81A2E-DC11-4B80-8147-EFA5A7F82B0E}"/>
              </a:ext>
            </a:extLst>
          </p:cNvPr>
          <p:cNvSpPr/>
          <p:nvPr userDrawn="1"/>
        </p:nvSpPr>
        <p:spPr>
          <a:xfrm>
            <a:off x="7414785" y="6373065"/>
            <a:ext cx="4510998" cy="338554"/>
          </a:xfrm>
          <a:prstGeom prst="rect">
            <a:avLst/>
          </a:prstGeom>
        </p:spPr>
        <p:txBody>
          <a:bodyPr wrap="square">
            <a:spAutoFit/>
          </a:bodyPr>
          <a:lstStyle/>
          <a:p>
            <a:pPr algn="r"/>
            <a:r>
              <a:rPr lang="en-US" sz="800" b="1" u="none" kern="1200" dirty="0">
                <a:solidFill>
                  <a:schemeClr val="bg2"/>
                </a:solidFill>
                <a:latin typeface="Open Sans" panose="020B0606030504020204" pitchFamily="34" charset="0"/>
                <a:ea typeface="Open Sans" panose="020B0606030504020204" pitchFamily="34" charset="0"/>
                <a:cs typeface="Open Sans" panose="020B0606030504020204" pitchFamily="34" charset="0"/>
              </a:rPr>
              <a:t>www.bakerdonelson.com</a:t>
            </a:r>
          </a:p>
          <a:p>
            <a:pPr marL="0" marR="0" lvl="0" indent="0" algn="r" defTabSz="457200" rtl="0" eaLnBrk="1" fontAlgn="base" latinLnBrk="0" hangingPunct="1">
              <a:lnSpc>
                <a:spcPct val="100000"/>
              </a:lnSpc>
              <a:spcBef>
                <a:spcPct val="0"/>
              </a:spcBef>
              <a:spcAft>
                <a:spcPct val="0"/>
              </a:spcAft>
              <a:buClrTx/>
              <a:buSzTx/>
              <a:buFontTx/>
              <a:buNone/>
              <a:tabLst/>
              <a:defRPr/>
            </a:pPr>
            <a:r>
              <a:rPr lang="en-US" sz="800" kern="1200" dirty="0">
                <a:solidFill>
                  <a:schemeClr val="bg2"/>
                </a:solidFill>
                <a:latin typeface="Open Sans" panose="020B0606030504020204" pitchFamily="34" charset="0"/>
                <a:ea typeface="Open Sans" panose="020B0606030504020204" pitchFamily="34" charset="0"/>
                <a:cs typeface="Open Sans" panose="020B0606030504020204" pitchFamily="34" charset="0"/>
              </a:rPr>
              <a:t>© 2021 Baker, Donelson, Bearman, Caldwell &amp; Berkowitz, PC </a:t>
            </a:r>
            <a:r>
              <a:rPr lang="en-US" sz="800" kern="1200" baseline="0" dirty="0">
                <a:solidFill>
                  <a:schemeClr val="bg2"/>
                </a:solidFill>
                <a:latin typeface="Open Sans" panose="020B0606030504020204" pitchFamily="34" charset="0"/>
                <a:ea typeface="Open Sans" panose="020B0606030504020204" pitchFamily="34" charset="0"/>
                <a:cs typeface="Open Sans" panose="020B0606030504020204" pitchFamily="34" charset="0"/>
              </a:rPr>
              <a:t>| Confidential</a:t>
            </a:r>
            <a:endParaRPr lang="en-US" sz="800" b="0" kern="1200" dirty="0">
              <a:solidFill>
                <a:schemeClr val="bg2"/>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000217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 Option 3">
    <p:spTree>
      <p:nvGrpSpPr>
        <p:cNvPr id="1" name=""/>
        <p:cNvGrpSpPr/>
        <p:nvPr/>
      </p:nvGrpSpPr>
      <p:grpSpPr>
        <a:xfrm>
          <a:off x="0" y="0"/>
          <a:ext cx="0" cy="0"/>
          <a:chOff x="0" y="0"/>
          <a:chExt cx="0" cy="0"/>
        </a:xfrm>
      </p:grpSpPr>
      <p:pic>
        <p:nvPicPr>
          <p:cNvPr id="3" name="Picture Placeholder 14">
            <a:extLst>
              <a:ext uri="{FF2B5EF4-FFF2-40B4-BE49-F238E27FC236}">
                <a16:creationId xmlns:a16="http://schemas.microsoft.com/office/drawing/2014/main" id="{5D53B215-AA36-48DA-ABF5-6638E25CB134}"/>
              </a:ext>
            </a:extLst>
          </p:cNvPr>
          <p:cNvPicPr>
            <a:picLocks noChangeAspect="1"/>
          </p:cNvPicPr>
          <p:nvPr userDrawn="1"/>
        </p:nvPicPr>
        <p:blipFill>
          <a:blip r:embed="rId2"/>
          <a:srcRect/>
          <a:stretch/>
        </p:blipFill>
        <p:spPr>
          <a:xfrm>
            <a:off x="-64" y="858"/>
            <a:ext cx="12188951" cy="6856284"/>
          </a:xfrm>
          <a:prstGeom prst="rect">
            <a:avLst/>
          </a:prstGeom>
        </p:spPr>
      </p:pic>
      <p:sp>
        <p:nvSpPr>
          <p:cNvPr id="4" name="Rectangle 3">
            <a:extLst>
              <a:ext uri="{FF2B5EF4-FFF2-40B4-BE49-F238E27FC236}">
                <a16:creationId xmlns:a16="http://schemas.microsoft.com/office/drawing/2014/main" id="{4A1E744C-6445-4CAA-A70A-4AFD2C28FF90}"/>
              </a:ext>
            </a:extLst>
          </p:cNvPr>
          <p:cNvSpPr/>
          <p:nvPr userDrawn="1"/>
        </p:nvSpPr>
        <p:spPr>
          <a:xfrm>
            <a:off x="-64" y="858"/>
            <a:ext cx="12188952" cy="6858000"/>
          </a:xfrm>
          <a:prstGeom prst="rect">
            <a:avLst/>
          </a:prstGeom>
          <a:solidFill>
            <a:srgbClr val="00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b="1" dirty="0">
              <a:latin typeface="Open Sans Semibold" charset="0"/>
            </a:endParaRPr>
          </a:p>
        </p:txBody>
      </p:sp>
      <p:pic>
        <p:nvPicPr>
          <p:cNvPr id="6" name="Graphic 5">
            <a:extLst>
              <a:ext uri="{FF2B5EF4-FFF2-40B4-BE49-F238E27FC236}">
                <a16:creationId xmlns:a16="http://schemas.microsoft.com/office/drawing/2014/main" id="{0BE96169-E7F5-4AD5-A5A0-7AA6025F8AC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90331" y="6421262"/>
            <a:ext cx="2743200" cy="208825"/>
          </a:xfrm>
          <a:prstGeom prst="rect">
            <a:avLst/>
          </a:prstGeom>
        </p:spPr>
      </p:pic>
      <p:cxnSp>
        <p:nvCxnSpPr>
          <p:cNvPr id="9" name="Straight Connector 8">
            <a:extLst>
              <a:ext uri="{FF2B5EF4-FFF2-40B4-BE49-F238E27FC236}">
                <a16:creationId xmlns:a16="http://schemas.microsoft.com/office/drawing/2014/main" id="{D9D8B2C0-E99B-4B55-9F29-1634A96FEB93}"/>
              </a:ext>
            </a:extLst>
          </p:cNvPr>
          <p:cNvCxnSpPr/>
          <p:nvPr userDrawn="1"/>
        </p:nvCxnSpPr>
        <p:spPr>
          <a:xfrm>
            <a:off x="5753100" y="2551006"/>
            <a:ext cx="685800"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02530D12-DFBB-4383-B7CE-61A42D6497DC}"/>
              </a:ext>
            </a:extLst>
          </p:cNvPr>
          <p:cNvSpPr>
            <a:spLocks noGrp="1"/>
          </p:cNvSpPr>
          <p:nvPr>
            <p:ph type="body" sz="quarter" idx="10" hasCustomPrompt="1"/>
          </p:nvPr>
        </p:nvSpPr>
        <p:spPr>
          <a:xfrm>
            <a:off x="381000" y="637703"/>
            <a:ext cx="11430000" cy="1828800"/>
          </a:xfrm>
          <a:prstGeom prst="rect">
            <a:avLst/>
          </a:prstGeom>
        </p:spPr>
        <p:txBody>
          <a:bodyPr anchor="b"/>
          <a:lstStyle>
            <a:lvl1pPr marL="0" indent="0" algn="ctr">
              <a:lnSpc>
                <a:spcPct val="100000"/>
              </a:lnSpc>
              <a:spcBef>
                <a:spcPts val="300"/>
              </a:spcBef>
              <a:buNone/>
              <a:defRPr sz="660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ctr">
              <a:buNone/>
              <a:defRPr>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ctr">
              <a:buNone/>
              <a:defRPr>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ctr">
              <a:buNone/>
              <a:defRPr>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ctr">
              <a:buNone/>
              <a:defRPr>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PRESENTATION TITLE</a:t>
            </a:r>
          </a:p>
        </p:txBody>
      </p:sp>
      <p:sp>
        <p:nvSpPr>
          <p:cNvPr id="15" name="Text Placeholder 14">
            <a:extLst>
              <a:ext uri="{FF2B5EF4-FFF2-40B4-BE49-F238E27FC236}">
                <a16:creationId xmlns:a16="http://schemas.microsoft.com/office/drawing/2014/main" id="{1C90164D-FA56-4C01-B93D-79C0D09A9754}"/>
              </a:ext>
            </a:extLst>
          </p:cNvPr>
          <p:cNvSpPr>
            <a:spLocks noGrp="1"/>
          </p:cNvSpPr>
          <p:nvPr>
            <p:ph type="body" sz="quarter" idx="11" hasCustomPrompt="1"/>
          </p:nvPr>
        </p:nvSpPr>
        <p:spPr>
          <a:xfrm>
            <a:off x="390525" y="2667283"/>
            <a:ext cx="11420475" cy="641350"/>
          </a:xfrm>
          <a:prstGeom prst="rect">
            <a:avLst/>
          </a:prstGeom>
        </p:spPr>
        <p:txBody>
          <a:bodyPr/>
          <a:lstStyle>
            <a:lvl1pPr marL="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MONTH YEAR</a:t>
            </a:r>
          </a:p>
        </p:txBody>
      </p:sp>
      <p:sp>
        <p:nvSpPr>
          <p:cNvPr id="10" name="Text Placeholder 14">
            <a:extLst>
              <a:ext uri="{FF2B5EF4-FFF2-40B4-BE49-F238E27FC236}">
                <a16:creationId xmlns:a16="http://schemas.microsoft.com/office/drawing/2014/main" id="{EBED6696-3F40-49B3-8878-A6964F3FF68A}"/>
              </a:ext>
            </a:extLst>
          </p:cNvPr>
          <p:cNvSpPr>
            <a:spLocks noGrp="1"/>
          </p:cNvSpPr>
          <p:nvPr>
            <p:ph type="body" sz="quarter" idx="12" hasCustomPrompt="1"/>
          </p:nvPr>
        </p:nvSpPr>
        <p:spPr>
          <a:xfrm>
            <a:off x="390331" y="3888870"/>
            <a:ext cx="11420475" cy="1828800"/>
          </a:xfrm>
          <a:prstGeom prst="rect">
            <a:avLst/>
          </a:prstGeom>
        </p:spPr>
        <p:txBody>
          <a:bodyPr/>
          <a:lstStyle>
            <a:lvl1pPr marL="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ADD ATTORNEY CONTACT INFORMATION</a:t>
            </a:r>
          </a:p>
        </p:txBody>
      </p:sp>
      <p:sp>
        <p:nvSpPr>
          <p:cNvPr id="12" name="Rectangle 11">
            <a:extLst>
              <a:ext uri="{FF2B5EF4-FFF2-40B4-BE49-F238E27FC236}">
                <a16:creationId xmlns:a16="http://schemas.microsoft.com/office/drawing/2014/main" id="{5F51A2D2-391F-4C64-96C7-1432B78E2BE1}"/>
              </a:ext>
            </a:extLst>
          </p:cNvPr>
          <p:cNvSpPr/>
          <p:nvPr userDrawn="1"/>
        </p:nvSpPr>
        <p:spPr>
          <a:xfrm>
            <a:off x="7414785" y="6373065"/>
            <a:ext cx="4510998" cy="338554"/>
          </a:xfrm>
          <a:prstGeom prst="rect">
            <a:avLst/>
          </a:prstGeom>
        </p:spPr>
        <p:txBody>
          <a:bodyPr wrap="square">
            <a:spAutoFit/>
          </a:bodyPr>
          <a:lstStyle/>
          <a:p>
            <a:pPr algn="r"/>
            <a:r>
              <a:rPr lang="en-US" sz="800" b="1" u="none" kern="1200" dirty="0">
                <a:solidFill>
                  <a:schemeClr val="bg2"/>
                </a:solidFill>
                <a:latin typeface="Open Sans" panose="020B0606030504020204" pitchFamily="34" charset="0"/>
                <a:ea typeface="Open Sans" panose="020B0606030504020204" pitchFamily="34" charset="0"/>
                <a:cs typeface="Open Sans" panose="020B0606030504020204" pitchFamily="34" charset="0"/>
              </a:rPr>
              <a:t>www.bakerdonelson.com</a:t>
            </a:r>
          </a:p>
          <a:p>
            <a:pPr marL="0" marR="0" lvl="0" indent="0" algn="r" defTabSz="457200" rtl="0" eaLnBrk="1" fontAlgn="base" latinLnBrk="0" hangingPunct="1">
              <a:lnSpc>
                <a:spcPct val="100000"/>
              </a:lnSpc>
              <a:spcBef>
                <a:spcPct val="0"/>
              </a:spcBef>
              <a:spcAft>
                <a:spcPct val="0"/>
              </a:spcAft>
              <a:buClrTx/>
              <a:buSzTx/>
              <a:buFontTx/>
              <a:buNone/>
              <a:tabLst/>
              <a:defRPr/>
            </a:pPr>
            <a:r>
              <a:rPr lang="en-US" sz="800" kern="1200" dirty="0">
                <a:solidFill>
                  <a:schemeClr val="bg2"/>
                </a:solidFill>
                <a:latin typeface="Open Sans" panose="020B0606030504020204" pitchFamily="34" charset="0"/>
                <a:ea typeface="Open Sans" panose="020B0606030504020204" pitchFamily="34" charset="0"/>
                <a:cs typeface="Open Sans" panose="020B0606030504020204" pitchFamily="34" charset="0"/>
              </a:rPr>
              <a:t>© 2021 Baker, Donelson, Bearman, Caldwell &amp; Berkowitz, PC </a:t>
            </a:r>
            <a:r>
              <a:rPr lang="en-US" sz="800" kern="1200" baseline="0" dirty="0">
                <a:solidFill>
                  <a:schemeClr val="bg2"/>
                </a:solidFill>
                <a:latin typeface="Open Sans" panose="020B0606030504020204" pitchFamily="34" charset="0"/>
                <a:ea typeface="Open Sans" panose="020B0606030504020204" pitchFamily="34" charset="0"/>
                <a:cs typeface="Open Sans" panose="020B0606030504020204" pitchFamily="34" charset="0"/>
              </a:rPr>
              <a:t>| Confidential</a:t>
            </a:r>
            <a:endParaRPr lang="en-US" sz="800" b="0" kern="1200" dirty="0">
              <a:solidFill>
                <a:schemeClr val="bg2"/>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319462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Divider - Option 1">
    <p:spTree>
      <p:nvGrpSpPr>
        <p:cNvPr id="1" name=""/>
        <p:cNvGrpSpPr/>
        <p:nvPr/>
      </p:nvGrpSpPr>
      <p:grpSpPr>
        <a:xfrm>
          <a:off x="0" y="0"/>
          <a:ext cx="0" cy="0"/>
          <a:chOff x="0" y="0"/>
          <a:chExt cx="0" cy="0"/>
        </a:xfrm>
      </p:grpSpPr>
      <p:pic>
        <p:nvPicPr>
          <p:cNvPr id="11" name="Picture Placeholder 14">
            <a:extLst>
              <a:ext uri="{FF2B5EF4-FFF2-40B4-BE49-F238E27FC236}">
                <a16:creationId xmlns:a16="http://schemas.microsoft.com/office/drawing/2014/main" id="{DBA92C97-7A20-420C-B2A1-1CA5B2E695FB}"/>
              </a:ext>
            </a:extLst>
          </p:cNvPr>
          <p:cNvPicPr>
            <a:picLocks noChangeAspect="1"/>
          </p:cNvPicPr>
          <p:nvPr userDrawn="1"/>
        </p:nvPicPr>
        <p:blipFill>
          <a:blip r:embed="rId2"/>
          <a:srcRect/>
          <a:stretch/>
        </p:blipFill>
        <p:spPr>
          <a:xfrm>
            <a:off x="-64" y="858"/>
            <a:ext cx="12188952" cy="6856285"/>
          </a:xfrm>
          <a:prstGeom prst="rect">
            <a:avLst/>
          </a:prstGeom>
        </p:spPr>
      </p:pic>
      <p:sp>
        <p:nvSpPr>
          <p:cNvPr id="3" name="Rectangle 2">
            <a:extLst>
              <a:ext uri="{FF2B5EF4-FFF2-40B4-BE49-F238E27FC236}">
                <a16:creationId xmlns:a16="http://schemas.microsoft.com/office/drawing/2014/main" id="{4CE7174C-55E2-4B14-A4CD-8A1B096F0D3F}"/>
              </a:ext>
            </a:extLst>
          </p:cNvPr>
          <p:cNvSpPr/>
          <p:nvPr userDrawn="1"/>
        </p:nvSpPr>
        <p:spPr>
          <a:xfrm>
            <a:off x="-64" y="0"/>
            <a:ext cx="12188952" cy="6858000"/>
          </a:xfrm>
          <a:prstGeom prst="rect">
            <a:avLst/>
          </a:prstGeom>
          <a:solidFill>
            <a:srgbClr val="00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b="1" dirty="0">
              <a:latin typeface="Open Sans Semibold" charset="0"/>
            </a:endParaRPr>
          </a:p>
        </p:txBody>
      </p:sp>
      <p:cxnSp>
        <p:nvCxnSpPr>
          <p:cNvPr id="6" name="Straight Connector 5">
            <a:extLst>
              <a:ext uri="{FF2B5EF4-FFF2-40B4-BE49-F238E27FC236}">
                <a16:creationId xmlns:a16="http://schemas.microsoft.com/office/drawing/2014/main" id="{09E4ED8B-958A-4FE1-988F-6C7E6FF9F091}"/>
              </a:ext>
            </a:extLst>
          </p:cNvPr>
          <p:cNvCxnSpPr/>
          <p:nvPr userDrawn="1"/>
        </p:nvCxnSpPr>
        <p:spPr>
          <a:xfrm>
            <a:off x="381000" y="3441616"/>
            <a:ext cx="685800"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pic>
        <p:nvPicPr>
          <p:cNvPr id="8" name="Graphic 7">
            <a:extLst>
              <a:ext uri="{FF2B5EF4-FFF2-40B4-BE49-F238E27FC236}">
                <a16:creationId xmlns:a16="http://schemas.microsoft.com/office/drawing/2014/main" id="{A656AE5F-187E-4826-A8CB-8F53CA3A3D3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90331" y="6421262"/>
            <a:ext cx="2743200" cy="208825"/>
          </a:xfrm>
          <a:prstGeom prst="rect">
            <a:avLst/>
          </a:prstGeom>
        </p:spPr>
      </p:pic>
      <p:sp>
        <p:nvSpPr>
          <p:cNvPr id="12" name="Text Placeholder 10">
            <a:extLst>
              <a:ext uri="{FF2B5EF4-FFF2-40B4-BE49-F238E27FC236}">
                <a16:creationId xmlns:a16="http://schemas.microsoft.com/office/drawing/2014/main" id="{97F62357-DF90-4683-9EE8-10073F211B4C}"/>
              </a:ext>
            </a:extLst>
          </p:cNvPr>
          <p:cNvSpPr>
            <a:spLocks noGrp="1"/>
          </p:cNvSpPr>
          <p:nvPr>
            <p:ph type="body" sz="quarter" idx="12" hasCustomPrompt="1"/>
          </p:nvPr>
        </p:nvSpPr>
        <p:spPr>
          <a:xfrm>
            <a:off x="276354" y="1519238"/>
            <a:ext cx="11430000" cy="1828800"/>
          </a:xfrm>
          <a:prstGeom prst="rect">
            <a:avLst/>
          </a:prstGeom>
        </p:spPr>
        <p:txBody>
          <a:bodyPr anchor="b"/>
          <a:lstStyle>
            <a:lvl1pPr marL="0" indent="0" algn="l">
              <a:lnSpc>
                <a:spcPct val="100000"/>
              </a:lnSpc>
              <a:spcBef>
                <a:spcPts val="300"/>
              </a:spcBef>
              <a:buNone/>
              <a:defRPr sz="600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ctr">
              <a:buNone/>
              <a:defRPr>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ctr">
              <a:buNone/>
              <a:defRPr>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ctr">
              <a:buNone/>
              <a:defRPr>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ctr">
              <a:buNone/>
              <a:defRPr>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SECTION DIVIDER TITLE</a:t>
            </a:r>
          </a:p>
        </p:txBody>
      </p:sp>
      <p:sp>
        <p:nvSpPr>
          <p:cNvPr id="13" name="Text Placeholder 14">
            <a:extLst>
              <a:ext uri="{FF2B5EF4-FFF2-40B4-BE49-F238E27FC236}">
                <a16:creationId xmlns:a16="http://schemas.microsoft.com/office/drawing/2014/main" id="{36120B6F-9669-4B87-91FC-7B62F14E5FB6}"/>
              </a:ext>
            </a:extLst>
          </p:cNvPr>
          <p:cNvSpPr>
            <a:spLocks noGrp="1"/>
          </p:cNvSpPr>
          <p:nvPr>
            <p:ph type="body" sz="quarter" idx="13" hasCustomPrompt="1"/>
          </p:nvPr>
        </p:nvSpPr>
        <p:spPr>
          <a:xfrm>
            <a:off x="276354" y="3575050"/>
            <a:ext cx="11420475" cy="1097280"/>
          </a:xfrm>
          <a:prstGeom prst="rect">
            <a:avLst/>
          </a:prstGeom>
        </p:spPr>
        <p:txBody>
          <a:bodyPr/>
          <a:lstStyle>
            <a:lvl1pPr marL="0" indent="0" algn="l">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ADD SUBTITLE</a:t>
            </a:r>
          </a:p>
        </p:txBody>
      </p:sp>
      <p:sp>
        <p:nvSpPr>
          <p:cNvPr id="9" name="Rectangle 8">
            <a:extLst>
              <a:ext uri="{FF2B5EF4-FFF2-40B4-BE49-F238E27FC236}">
                <a16:creationId xmlns:a16="http://schemas.microsoft.com/office/drawing/2014/main" id="{296B7E3C-1E79-4414-AC87-D58C64CEAC4A}"/>
              </a:ext>
            </a:extLst>
          </p:cNvPr>
          <p:cNvSpPr/>
          <p:nvPr userDrawn="1"/>
        </p:nvSpPr>
        <p:spPr>
          <a:xfrm>
            <a:off x="7414785" y="6373065"/>
            <a:ext cx="4510998" cy="338554"/>
          </a:xfrm>
          <a:prstGeom prst="rect">
            <a:avLst/>
          </a:prstGeom>
        </p:spPr>
        <p:txBody>
          <a:bodyPr wrap="square">
            <a:spAutoFit/>
          </a:bodyPr>
          <a:lstStyle/>
          <a:p>
            <a:pPr algn="r"/>
            <a:r>
              <a:rPr lang="en-US" sz="800" b="1" u="none" kern="1200" dirty="0">
                <a:solidFill>
                  <a:schemeClr val="bg2"/>
                </a:solidFill>
                <a:latin typeface="Open Sans" panose="020B0606030504020204" pitchFamily="34" charset="0"/>
                <a:ea typeface="Open Sans" panose="020B0606030504020204" pitchFamily="34" charset="0"/>
                <a:cs typeface="Open Sans" panose="020B0606030504020204" pitchFamily="34" charset="0"/>
              </a:rPr>
              <a:t>www.bakerdonelson.com</a:t>
            </a:r>
          </a:p>
          <a:p>
            <a:pPr marL="0" marR="0" lvl="0" indent="0" algn="r" defTabSz="457200" rtl="0" eaLnBrk="1" fontAlgn="base" latinLnBrk="0" hangingPunct="1">
              <a:lnSpc>
                <a:spcPct val="100000"/>
              </a:lnSpc>
              <a:spcBef>
                <a:spcPct val="0"/>
              </a:spcBef>
              <a:spcAft>
                <a:spcPct val="0"/>
              </a:spcAft>
              <a:buClrTx/>
              <a:buSzTx/>
              <a:buFontTx/>
              <a:buNone/>
              <a:tabLst/>
              <a:defRPr/>
            </a:pPr>
            <a:r>
              <a:rPr lang="en-US" sz="800" kern="1200" dirty="0">
                <a:solidFill>
                  <a:schemeClr val="bg2"/>
                </a:solidFill>
                <a:latin typeface="Open Sans" panose="020B0606030504020204" pitchFamily="34" charset="0"/>
                <a:ea typeface="Open Sans" panose="020B0606030504020204" pitchFamily="34" charset="0"/>
                <a:cs typeface="Open Sans" panose="020B0606030504020204" pitchFamily="34" charset="0"/>
              </a:rPr>
              <a:t>© 2021 Baker, Donelson, Bearman, Caldwell &amp; Berkowitz, PC </a:t>
            </a:r>
            <a:r>
              <a:rPr lang="en-US" sz="800" kern="1200" baseline="0" dirty="0">
                <a:solidFill>
                  <a:schemeClr val="bg2"/>
                </a:solidFill>
                <a:latin typeface="Open Sans" panose="020B0606030504020204" pitchFamily="34" charset="0"/>
                <a:ea typeface="Open Sans" panose="020B0606030504020204" pitchFamily="34" charset="0"/>
                <a:cs typeface="Open Sans" panose="020B0606030504020204" pitchFamily="34" charset="0"/>
              </a:rPr>
              <a:t>| Confidential</a:t>
            </a:r>
            <a:endParaRPr lang="en-US" sz="800" b="0" kern="1200" dirty="0">
              <a:solidFill>
                <a:schemeClr val="bg2"/>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686553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Divider - Option 2">
    <p:spTree>
      <p:nvGrpSpPr>
        <p:cNvPr id="1" name=""/>
        <p:cNvGrpSpPr/>
        <p:nvPr/>
      </p:nvGrpSpPr>
      <p:grpSpPr>
        <a:xfrm>
          <a:off x="0" y="0"/>
          <a:ext cx="0" cy="0"/>
          <a:chOff x="0" y="0"/>
          <a:chExt cx="0" cy="0"/>
        </a:xfrm>
      </p:grpSpPr>
      <p:pic>
        <p:nvPicPr>
          <p:cNvPr id="10" name="Picture Placeholder 14">
            <a:extLst>
              <a:ext uri="{FF2B5EF4-FFF2-40B4-BE49-F238E27FC236}">
                <a16:creationId xmlns:a16="http://schemas.microsoft.com/office/drawing/2014/main" id="{E846CDA9-C38D-48E5-A97E-82EB983FF9C9}"/>
              </a:ext>
            </a:extLst>
          </p:cNvPr>
          <p:cNvPicPr>
            <a:picLocks noChangeAspect="1"/>
          </p:cNvPicPr>
          <p:nvPr userDrawn="1"/>
        </p:nvPicPr>
        <p:blipFill>
          <a:blip r:embed="rId2"/>
          <a:srcRect/>
          <a:stretch/>
        </p:blipFill>
        <p:spPr>
          <a:xfrm>
            <a:off x="-64" y="858"/>
            <a:ext cx="12188951" cy="6856285"/>
          </a:xfrm>
          <a:prstGeom prst="rect">
            <a:avLst/>
          </a:prstGeom>
        </p:spPr>
      </p:pic>
      <p:sp>
        <p:nvSpPr>
          <p:cNvPr id="3" name="Rectangle 2">
            <a:extLst>
              <a:ext uri="{FF2B5EF4-FFF2-40B4-BE49-F238E27FC236}">
                <a16:creationId xmlns:a16="http://schemas.microsoft.com/office/drawing/2014/main" id="{4CE7174C-55E2-4B14-A4CD-8A1B096F0D3F}"/>
              </a:ext>
            </a:extLst>
          </p:cNvPr>
          <p:cNvSpPr/>
          <p:nvPr userDrawn="1"/>
        </p:nvSpPr>
        <p:spPr>
          <a:xfrm>
            <a:off x="-64" y="0"/>
            <a:ext cx="12188952" cy="6858000"/>
          </a:xfrm>
          <a:prstGeom prst="rect">
            <a:avLst/>
          </a:prstGeom>
          <a:solidFill>
            <a:srgbClr val="00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b="1" dirty="0">
              <a:latin typeface="Open Sans Semibold" charset="0"/>
            </a:endParaRPr>
          </a:p>
        </p:txBody>
      </p:sp>
      <p:cxnSp>
        <p:nvCxnSpPr>
          <p:cNvPr id="6" name="Straight Connector 5">
            <a:extLst>
              <a:ext uri="{FF2B5EF4-FFF2-40B4-BE49-F238E27FC236}">
                <a16:creationId xmlns:a16="http://schemas.microsoft.com/office/drawing/2014/main" id="{09E4ED8B-958A-4FE1-988F-6C7E6FF9F091}"/>
              </a:ext>
            </a:extLst>
          </p:cNvPr>
          <p:cNvCxnSpPr/>
          <p:nvPr userDrawn="1"/>
        </p:nvCxnSpPr>
        <p:spPr>
          <a:xfrm>
            <a:off x="381000" y="3441616"/>
            <a:ext cx="685800"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pic>
        <p:nvPicPr>
          <p:cNvPr id="8" name="Graphic 7">
            <a:extLst>
              <a:ext uri="{FF2B5EF4-FFF2-40B4-BE49-F238E27FC236}">
                <a16:creationId xmlns:a16="http://schemas.microsoft.com/office/drawing/2014/main" id="{A656AE5F-187E-4826-A8CB-8F53CA3A3D3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90331" y="6421262"/>
            <a:ext cx="2743200" cy="208825"/>
          </a:xfrm>
          <a:prstGeom prst="rect">
            <a:avLst/>
          </a:prstGeom>
        </p:spPr>
      </p:pic>
      <p:sp>
        <p:nvSpPr>
          <p:cNvPr id="12" name="Text Placeholder 10">
            <a:extLst>
              <a:ext uri="{FF2B5EF4-FFF2-40B4-BE49-F238E27FC236}">
                <a16:creationId xmlns:a16="http://schemas.microsoft.com/office/drawing/2014/main" id="{B8F8ED81-D8CD-4CF9-A0BC-D33469B7DFD5}"/>
              </a:ext>
            </a:extLst>
          </p:cNvPr>
          <p:cNvSpPr>
            <a:spLocks noGrp="1"/>
          </p:cNvSpPr>
          <p:nvPr>
            <p:ph type="body" sz="quarter" idx="12" hasCustomPrompt="1"/>
          </p:nvPr>
        </p:nvSpPr>
        <p:spPr>
          <a:xfrm>
            <a:off x="276354" y="1519238"/>
            <a:ext cx="11430000" cy="1828800"/>
          </a:xfrm>
          <a:prstGeom prst="rect">
            <a:avLst/>
          </a:prstGeom>
        </p:spPr>
        <p:txBody>
          <a:bodyPr anchor="b"/>
          <a:lstStyle>
            <a:lvl1pPr marL="0" indent="0" algn="l">
              <a:lnSpc>
                <a:spcPct val="100000"/>
              </a:lnSpc>
              <a:spcBef>
                <a:spcPts val="300"/>
              </a:spcBef>
              <a:buNone/>
              <a:defRPr sz="600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ctr">
              <a:buNone/>
              <a:defRPr>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ctr">
              <a:buNone/>
              <a:defRPr>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ctr">
              <a:buNone/>
              <a:defRPr>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ctr">
              <a:buNone/>
              <a:defRPr>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SECTION DIVIDER TITLE</a:t>
            </a:r>
          </a:p>
        </p:txBody>
      </p:sp>
      <p:sp>
        <p:nvSpPr>
          <p:cNvPr id="13" name="Text Placeholder 14">
            <a:extLst>
              <a:ext uri="{FF2B5EF4-FFF2-40B4-BE49-F238E27FC236}">
                <a16:creationId xmlns:a16="http://schemas.microsoft.com/office/drawing/2014/main" id="{CB42D2D6-CF9C-46A1-9C6B-89E10EA059CF}"/>
              </a:ext>
            </a:extLst>
          </p:cNvPr>
          <p:cNvSpPr>
            <a:spLocks noGrp="1"/>
          </p:cNvSpPr>
          <p:nvPr>
            <p:ph type="body" sz="quarter" idx="13" hasCustomPrompt="1"/>
          </p:nvPr>
        </p:nvSpPr>
        <p:spPr>
          <a:xfrm>
            <a:off x="276354" y="3575050"/>
            <a:ext cx="11420475" cy="1097280"/>
          </a:xfrm>
          <a:prstGeom prst="rect">
            <a:avLst/>
          </a:prstGeom>
        </p:spPr>
        <p:txBody>
          <a:bodyPr/>
          <a:lstStyle>
            <a:lvl1pPr marL="0" indent="0" algn="l">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ADD SUBTITLE</a:t>
            </a:r>
          </a:p>
        </p:txBody>
      </p:sp>
      <p:sp>
        <p:nvSpPr>
          <p:cNvPr id="9" name="Rectangle 8">
            <a:extLst>
              <a:ext uri="{FF2B5EF4-FFF2-40B4-BE49-F238E27FC236}">
                <a16:creationId xmlns:a16="http://schemas.microsoft.com/office/drawing/2014/main" id="{70C531CC-6D38-441F-8D0E-FB71B3831ADF}"/>
              </a:ext>
            </a:extLst>
          </p:cNvPr>
          <p:cNvSpPr/>
          <p:nvPr userDrawn="1"/>
        </p:nvSpPr>
        <p:spPr>
          <a:xfrm>
            <a:off x="7414785" y="6373065"/>
            <a:ext cx="4510998" cy="338554"/>
          </a:xfrm>
          <a:prstGeom prst="rect">
            <a:avLst/>
          </a:prstGeom>
        </p:spPr>
        <p:txBody>
          <a:bodyPr wrap="square">
            <a:spAutoFit/>
          </a:bodyPr>
          <a:lstStyle/>
          <a:p>
            <a:pPr algn="r"/>
            <a:r>
              <a:rPr lang="en-US" sz="800" b="1" u="none" kern="1200" dirty="0">
                <a:solidFill>
                  <a:schemeClr val="bg2"/>
                </a:solidFill>
                <a:latin typeface="Open Sans" panose="020B0606030504020204" pitchFamily="34" charset="0"/>
                <a:ea typeface="Open Sans" panose="020B0606030504020204" pitchFamily="34" charset="0"/>
                <a:cs typeface="Open Sans" panose="020B0606030504020204" pitchFamily="34" charset="0"/>
              </a:rPr>
              <a:t>www.bakerdonelson.com</a:t>
            </a:r>
          </a:p>
          <a:p>
            <a:pPr marL="0" marR="0" lvl="0" indent="0" algn="r" defTabSz="457200" rtl="0" eaLnBrk="1" fontAlgn="base" latinLnBrk="0" hangingPunct="1">
              <a:lnSpc>
                <a:spcPct val="100000"/>
              </a:lnSpc>
              <a:spcBef>
                <a:spcPct val="0"/>
              </a:spcBef>
              <a:spcAft>
                <a:spcPct val="0"/>
              </a:spcAft>
              <a:buClrTx/>
              <a:buSzTx/>
              <a:buFontTx/>
              <a:buNone/>
              <a:tabLst/>
              <a:defRPr/>
            </a:pPr>
            <a:r>
              <a:rPr lang="en-US" sz="800" kern="1200" dirty="0">
                <a:solidFill>
                  <a:schemeClr val="bg2"/>
                </a:solidFill>
                <a:latin typeface="Open Sans" panose="020B0606030504020204" pitchFamily="34" charset="0"/>
                <a:ea typeface="Open Sans" panose="020B0606030504020204" pitchFamily="34" charset="0"/>
                <a:cs typeface="Open Sans" panose="020B0606030504020204" pitchFamily="34" charset="0"/>
              </a:rPr>
              <a:t>© 2021 Baker, Donelson, Bearman, Caldwell &amp; Berkowitz, PC </a:t>
            </a:r>
            <a:r>
              <a:rPr lang="en-US" sz="800" kern="1200" baseline="0" dirty="0">
                <a:solidFill>
                  <a:schemeClr val="bg2"/>
                </a:solidFill>
                <a:latin typeface="Open Sans" panose="020B0606030504020204" pitchFamily="34" charset="0"/>
                <a:ea typeface="Open Sans" panose="020B0606030504020204" pitchFamily="34" charset="0"/>
                <a:cs typeface="Open Sans" panose="020B0606030504020204" pitchFamily="34" charset="0"/>
              </a:rPr>
              <a:t>| Confidential</a:t>
            </a:r>
            <a:endParaRPr lang="en-US" sz="800" b="0" kern="1200" dirty="0">
              <a:solidFill>
                <a:schemeClr val="bg2"/>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021235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Divider - Option 3">
    <p:spTree>
      <p:nvGrpSpPr>
        <p:cNvPr id="1" name=""/>
        <p:cNvGrpSpPr/>
        <p:nvPr/>
      </p:nvGrpSpPr>
      <p:grpSpPr>
        <a:xfrm>
          <a:off x="0" y="0"/>
          <a:ext cx="0" cy="0"/>
          <a:chOff x="0" y="0"/>
          <a:chExt cx="0" cy="0"/>
        </a:xfrm>
      </p:grpSpPr>
      <p:pic>
        <p:nvPicPr>
          <p:cNvPr id="9" name="Picture Placeholder 14">
            <a:extLst>
              <a:ext uri="{FF2B5EF4-FFF2-40B4-BE49-F238E27FC236}">
                <a16:creationId xmlns:a16="http://schemas.microsoft.com/office/drawing/2014/main" id="{C8C269CE-FE74-4975-B378-4A4616FBF946}"/>
              </a:ext>
            </a:extLst>
          </p:cNvPr>
          <p:cNvPicPr>
            <a:picLocks noChangeAspect="1"/>
          </p:cNvPicPr>
          <p:nvPr userDrawn="1"/>
        </p:nvPicPr>
        <p:blipFill>
          <a:blip r:embed="rId2"/>
          <a:srcRect/>
          <a:stretch/>
        </p:blipFill>
        <p:spPr>
          <a:xfrm>
            <a:off x="-64" y="858"/>
            <a:ext cx="12188951" cy="6856284"/>
          </a:xfrm>
          <a:prstGeom prst="rect">
            <a:avLst/>
          </a:prstGeom>
        </p:spPr>
      </p:pic>
      <p:sp>
        <p:nvSpPr>
          <p:cNvPr id="3" name="Rectangle 2">
            <a:extLst>
              <a:ext uri="{FF2B5EF4-FFF2-40B4-BE49-F238E27FC236}">
                <a16:creationId xmlns:a16="http://schemas.microsoft.com/office/drawing/2014/main" id="{4CE7174C-55E2-4B14-A4CD-8A1B096F0D3F}"/>
              </a:ext>
            </a:extLst>
          </p:cNvPr>
          <p:cNvSpPr/>
          <p:nvPr userDrawn="1"/>
        </p:nvSpPr>
        <p:spPr>
          <a:xfrm>
            <a:off x="-64" y="0"/>
            <a:ext cx="12188952" cy="6858000"/>
          </a:xfrm>
          <a:prstGeom prst="rect">
            <a:avLst/>
          </a:prstGeom>
          <a:solidFill>
            <a:srgbClr val="00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b="1" dirty="0">
              <a:latin typeface="Open Sans Semibold" charset="0"/>
            </a:endParaRPr>
          </a:p>
        </p:txBody>
      </p:sp>
      <p:cxnSp>
        <p:nvCxnSpPr>
          <p:cNvPr id="6" name="Straight Connector 5">
            <a:extLst>
              <a:ext uri="{FF2B5EF4-FFF2-40B4-BE49-F238E27FC236}">
                <a16:creationId xmlns:a16="http://schemas.microsoft.com/office/drawing/2014/main" id="{09E4ED8B-958A-4FE1-988F-6C7E6FF9F091}"/>
              </a:ext>
            </a:extLst>
          </p:cNvPr>
          <p:cNvCxnSpPr/>
          <p:nvPr userDrawn="1"/>
        </p:nvCxnSpPr>
        <p:spPr>
          <a:xfrm>
            <a:off x="381000" y="3441616"/>
            <a:ext cx="685800"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pic>
        <p:nvPicPr>
          <p:cNvPr id="8" name="Graphic 7">
            <a:extLst>
              <a:ext uri="{FF2B5EF4-FFF2-40B4-BE49-F238E27FC236}">
                <a16:creationId xmlns:a16="http://schemas.microsoft.com/office/drawing/2014/main" id="{A656AE5F-187E-4826-A8CB-8F53CA3A3D3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90331" y="6421262"/>
            <a:ext cx="2743200" cy="208825"/>
          </a:xfrm>
          <a:prstGeom prst="rect">
            <a:avLst/>
          </a:prstGeom>
        </p:spPr>
      </p:pic>
      <p:sp>
        <p:nvSpPr>
          <p:cNvPr id="12" name="Text Placeholder 10">
            <a:extLst>
              <a:ext uri="{FF2B5EF4-FFF2-40B4-BE49-F238E27FC236}">
                <a16:creationId xmlns:a16="http://schemas.microsoft.com/office/drawing/2014/main" id="{A2ED847A-9B40-4765-9515-42CE09D49A28}"/>
              </a:ext>
            </a:extLst>
          </p:cNvPr>
          <p:cNvSpPr>
            <a:spLocks noGrp="1"/>
          </p:cNvSpPr>
          <p:nvPr>
            <p:ph type="body" sz="quarter" idx="12" hasCustomPrompt="1"/>
          </p:nvPr>
        </p:nvSpPr>
        <p:spPr>
          <a:xfrm>
            <a:off x="276354" y="1519238"/>
            <a:ext cx="11430000" cy="1828800"/>
          </a:xfrm>
          <a:prstGeom prst="rect">
            <a:avLst/>
          </a:prstGeom>
        </p:spPr>
        <p:txBody>
          <a:bodyPr anchor="b"/>
          <a:lstStyle>
            <a:lvl1pPr marL="0" indent="0" algn="l">
              <a:lnSpc>
                <a:spcPct val="100000"/>
              </a:lnSpc>
              <a:spcBef>
                <a:spcPts val="300"/>
              </a:spcBef>
              <a:buNone/>
              <a:defRPr sz="600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ctr">
              <a:buNone/>
              <a:defRPr>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ctr">
              <a:buNone/>
              <a:defRPr>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ctr">
              <a:buNone/>
              <a:defRPr>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ctr">
              <a:buNone/>
              <a:defRPr>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SECTION DIVIDER TITLE</a:t>
            </a:r>
          </a:p>
        </p:txBody>
      </p:sp>
      <p:sp>
        <p:nvSpPr>
          <p:cNvPr id="13" name="Text Placeholder 14">
            <a:extLst>
              <a:ext uri="{FF2B5EF4-FFF2-40B4-BE49-F238E27FC236}">
                <a16:creationId xmlns:a16="http://schemas.microsoft.com/office/drawing/2014/main" id="{9F360DD3-3DE1-44C6-9A01-7AB17D37C427}"/>
              </a:ext>
            </a:extLst>
          </p:cNvPr>
          <p:cNvSpPr>
            <a:spLocks noGrp="1"/>
          </p:cNvSpPr>
          <p:nvPr>
            <p:ph type="body" sz="quarter" idx="13" hasCustomPrompt="1"/>
          </p:nvPr>
        </p:nvSpPr>
        <p:spPr>
          <a:xfrm>
            <a:off x="276354" y="3575050"/>
            <a:ext cx="11420475" cy="1097280"/>
          </a:xfrm>
          <a:prstGeom prst="rect">
            <a:avLst/>
          </a:prstGeom>
        </p:spPr>
        <p:txBody>
          <a:bodyPr/>
          <a:lstStyle>
            <a:lvl1pPr marL="0" indent="0" algn="l">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ADD SUBTITLE</a:t>
            </a:r>
          </a:p>
        </p:txBody>
      </p:sp>
      <p:sp>
        <p:nvSpPr>
          <p:cNvPr id="10" name="Rectangle 9">
            <a:extLst>
              <a:ext uri="{FF2B5EF4-FFF2-40B4-BE49-F238E27FC236}">
                <a16:creationId xmlns:a16="http://schemas.microsoft.com/office/drawing/2014/main" id="{72F190F3-2598-4B0E-B7D1-6213651F98BD}"/>
              </a:ext>
            </a:extLst>
          </p:cNvPr>
          <p:cNvSpPr/>
          <p:nvPr userDrawn="1"/>
        </p:nvSpPr>
        <p:spPr>
          <a:xfrm>
            <a:off x="7414785" y="6373065"/>
            <a:ext cx="4510998" cy="338554"/>
          </a:xfrm>
          <a:prstGeom prst="rect">
            <a:avLst/>
          </a:prstGeom>
        </p:spPr>
        <p:txBody>
          <a:bodyPr wrap="square">
            <a:spAutoFit/>
          </a:bodyPr>
          <a:lstStyle/>
          <a:p>
            <a:pPr algn="r"/>
            <a:r>
              <a:rPr lang="en-US" sz="800" b="1" u="none" kern="1200" dirty="0">
                <a:solidFill>
                  <a:schemeClr val="bg2"/>
                </a:solidFill>
                <a:latin typeface="Open Sans" panose="020B0606030504020204" pitchFamily="34" charset="0"/>
                <a:ea typeface="Open Sans" panose="020B0606030504020204" pitchFamily="34" charset="0"/>
                <a:cs typeface="Open Sans" panose="020B0606030504020204" pitchFamily="34" charset="0"/>
              </a:rPr>
              <a:t>www.bakerdonelson.com</a:t>
            </a:r>
          </a:p>
          <a:p>
            <a:pPr marL="0" marR="0" lvl="0" indent="0" algn="r" defTabSz="457200" rtl="0" eaLnBrk="1" fontAlgn="base" latinLnBrk="0" hangingPunct="1">
              <a:lnSpc>
                <a:spcPct val="100000"/>
              </a:lnSpc>
              <a:spcBef>
                <a:spcPct val="0"/>
              </a:spcBef>
              <a:spcAft>
                <a:spcPct val="0"/>
              </a:spcAft>
              <a:buClrTx/>
              <a:buSzTx/>
              <a:buFontTx/>
              <a:buNone/>
              <a:tabLst/>
              <a:defRPr/>
            </a:pPr>
            <a:r>
              <a:rPr lang="en-US" sz="800" kern="1200" dirty="0">
                <a:solidFill>
                  <a:schemeClr val="bg2"/>
                </a:solidFill>
                <a:latin typeface="Open Sans" panose="020B0606030504020204" pitchFamily="34" charset="0"/>
                <a:ea typeface="Open Sans" panose="020B0606030504020204" pitchFamily="34" charset="0"/>
                <a:cs typeface="Open Sans" panose="020B0606030504020204" pitchFamily="34" charset="0"/>
              </a:rPr>
              <a:t>© 2021 Baker, Donelson, Bearman, Caldwell &amp; Berkowitz, PC </a:t>
            </a:r>
            <a:r>
              <a:rPr lang="en-US" sz="800" kern="1200" baseline="0" dirty="0">
                <a:solidFill>
                  <a:schemeClr val="bg2"/>
                </a:solidFill>
                <a:latin typeface="Open Sans" panose="020B0606030504020204" pitchFamily="34" charset="0"/>
                <a:ea typeface="Open Sans" panose="020B0606030504020204" pitchFamily="34" charset="0"/>
                <a:cs typeface="Open Sans" panose="020B0606030504020204" pitchFamily="34" charset="0"/>
              </a:rPr>
              <a:t>| Confidential</a:t>
            </a:r>
            <a:endParaRPr lang="en-US" sz="800" b="0" kern="1200" dirty="0">
              <a:solidFill>
                <a:schemeClr val="bg2"/>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2396521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32338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Subtitle Only">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0AEB42C9-BCA8-4AE5-94D4-CCE3D60C2C6C}"/>
              </a:ext>
            </a:extLst>
          </p:cNvPr>
          <p:cNvCxnSpPr/>
          <p:nvPr userDrawn="1"/>
        </p:nvCxnSpPr>
        <p:spPr>
          <a:xfrm>
            <a:off x="5762431" y="1311481"/>
            <a:ext cx="6858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 Placeholder 10">
            <a:extLst>
              <a:ext uri="{FF2B5EF4-FFF2-40B4-BE49-F238E27FC236}">
                <a16:creationId xmlns:a16="http://schemas.microsoft.com/office/drawing/2014/main" id="{563E04A2-D505-4826-B972-B82E3504E3F5}"/>
              </a:ext>
            </a:extLst>
          </p:cNvPr>
          <p:cNvSpPr>
            <a:spLocks noGrp="1"/>
          </p:cNvSpPr>
          <p:nvPr>
            <p:ph type="body" sz="quarter" idx="15" hasCustomPrompt="1"/>
          </p:nvPr>
        </p:nvSpPr>
        <p:spPr>
          <a:xfrm>
            <a:off x="390331" y="376361"/>
            <a:ext cx="11430000" cy="502920"/>
          </a:xfrm>
          <a:prstGeom prst="rect">
            <a:avLst/>
          </a:prstGeom>
        </p:spPr>
        <p:txBody>
          <a:bodyPr anchor="ctr">
            <a:noAutofit/>
          </a:bodyPr>
          <a:lstStyle>
            <a:lvl1pPr marL="0" indent="0" algn="ctr">
              <a:lnSpc>
                <a:spcPct val="100000"/>
              </a:lnSpc>
              <a:spcBef>
                <a:spcPts val="0"/>
              </a:spcBef>
              <a:buNone/>
              <a:defRPr sz="3400">
                <a:solidFill>
                  <a:schemeClr val="accent5"/>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ctr">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ctr">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ctr">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ctr">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EDIT MASTER TITLE</a:t>
            </a:r>
          </a:p>
        </p:txBody>
      </p:sp>
      <p:sp>
        <p:nvSpPr>
          <p:cNvPr id="14" name="Text Placeholder 2">
            <a:extLst>
              <a:ext uri="{FF2B5EF4-FFF2-40B4-BE49-F238E27FC236}">
                <a16:creationId xmlns:a16="http://schemas.microsoft.com/office/drawing/2014/main" id="{31DCBC07-EB41-4EC2-AACC-CFADD652663C}"/>
              </a:ext>
            </a:extLst>
          </p:cNvPr>
          <p:cNvSpPr>
            <a:spLocks noGrp="1"/>
          </p:cNvSpPr>
          <p:nvPr>
            <p:ph type="body" sz="quarter" idx="16" hasCustomPrompt="1"/>
          </p:nvPr>
        </p:nvSpPr>
        <p:spPr>
          <a:xfrm>
            <a:off x="390331" y="933098"/>
            <a:ext cx="11430000" cy="274320"/>
          </a:xfrm>
          <a:prstGeom prst="rect">
            <a:avLst/>
          </a:prstGeom>
        </p:spPr>
        <p:txBody>
          <a:bodyPr anchor="ctr">
            <a:noAutofit/>
          </a:bodyPr>
          <a:lstStyle>
            <a:lvl1pPr marL="0" indent="0" algn="ctr">
              <a:lnSpc>
                <a:spcPct val="100000"/>
              </a:lnSpc>
              <a:spcBef>
                <a:spcPts val="0"/>
              </a:spcBef>
              <a:buNone/>
              <a:defRPr sz="1400">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ctr">
              <a:buNone/>
              <a:defRPr sz="1200">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ctr">
              <a:buNone/>
              <a:defRPr sz="1200">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ctr">
              <a:buNone/>
              <a:defRPr sz="1200">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ctr">
              <a:buNone/>
              <a:defRPr sz="1200">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EDIT MASTER SUBTITLE</a:t>
            </a:r>
          </a:p>
        </p:txBody>
      </p:sp>
    </p:spTree>
    <p:extLst>
      <p:ext uri="{BB962C8B-B14F-4D97-AF65-F5344CB8AC3E}">
        <p14:creationId xmlns:p14="http://schemas.microsoft.com/office/powerpoint/2010/main" val="28938981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sv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D13631A-55B6-45D8-A1D2-0EAEF33467DE}"/>
              </a:ext>
            </a:extLst>
          </p:cNvPr>
          <p:cNvSpPr/>
          <p:nvPr userDrawn="1"/>
        </p:nvSpPr>
        <p:spPr>
          <a:xfrm>
            <a:off x="7405732" y="6391171"/>
            <a:ext cx="4510998" cy="307777"/>
          </a:xfrm>
          <a:prstGeom prst="rect">
            <a:avLst/>
          </a:prstGeom>
        </p:spPr>
        <p:txBody>
          <a:bodyPr wrap="square">
            <a:spAutoFit/>
          </a:bodyPr>
          <a:lstStyle/>
          <a:p>
            <a:pPr algn="r"/>
            <a:r>
              <a:rPr lang="en-US" sz="700" b="1" u="none" kern="1200" dirty="0">
                <a:solidFill>
                  <a:srgbClr val="A2A4A3"/>
                </a:solidFill>
                <a:latin typeface="Open Sans" panose="020B0606030504020204" pitchFamily="34" charset="0"/>
                <a:ea typeface="Open Sans" panose="020B0606030504020204" pitchFamily="34" charset="0"/>
                <a:cs typeface="Open Sans" panose="020B0606030504020204" pitchFamily="34" charset="0"/>
              </a:rPr>
              <a:t>www.bakerdonelson.com</a:t>
            </a:r>
          </a:p>
          <a:p>
            <a:pPr marL="0" marR="0" lvl="0" indent="0" algn="r" defTabSz="457200" rtl="0" eaLnBrk="1" fontAlgn="base" latinLnBrk="0" hangingPunct="1">
              <a:lnSpc>
                <a:spcPct val="100000"/>
              </a:lnSpc>
              <a:spcBef>
                <a:spcPct val="0"/>
              </a:spcBef>
              <a:spcAft>
                <a:spcPct val="0"/>
              </a:spcAft>
              <a:buClrTx/>
              <a:buSzTx/>
              <a:buFontTx/>
              <a:buNone/>
              <a:tabLst/>
              <a:defRPr/>
            </a:pPr>
            <a:r>
              <a:rPr lang="en-US" sz="700" kern="1200" dirty="0">
                <a:solidFill>
                  <a:srgbClr val="A2A4A3"/>
                </a:solidFill>
                <a:latin typeface="Open Sans" panose="020B0606030504020204" pitchFamily="34" charset="0"/>
                <a:ea typeface="Open Sans" panose="020B0606030504020204" pitchFamily="34" charset="0"/>
                <a:cs typeface="Open Sans" panose="020B0606030504020204" pitchFamily="34" charset="0"/>
              </a:rPr>
              <a:t>© 2021 Baker, Donelson, Bearman, Caldwell &amp; Berkowitz, PC </a:t>
            </a:r>
            <a:r>
              <a:rPr lang="en-US" sz="700" kern="1200" baseline="0" dirty="0">
                <a:solidFill>
                  <a:srgbClr val="A2A4A3"/>
                </a:solidFill>
                <a:latin typeface="Open Sans" panose="020B0606030504020204" pitchFamily="34" charset="0"/>
                <a:ea typeface="Open Sans" panose="020B0606030504020204" pitchFamily="34" charset="0"/>
                <a:cs typeface="Open Sans" panose="020B0606030504020204" pitchFamily="34" charset="0"/>
              </a:rPr>
              <a:t>| Confidential</a:t>
            </a:r>
            <a:endParaRPr lang="en-US" sz="700" b="0" kern="1200" dirty="0">
              <a:solidFill>
                <a:srgbClr val="A2A4A3"/>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 name="Graphic 1">
            <a:extLst>
              <a:ext uri="{FF2B5EF4-FFF2-40B4-BE49-F238E27FC236}">
                <a16:creationId xmlns:a16="http://schemas.microsoft.com/office/drawing/2014/main" id="{7D48FBEF-8AE3-46D5-85A1-56BB87B49123}"/>
              </a:ext>
            </a:extLst>
          </p:cNvPr>
          <p:cNvPicPr>
            <a:picLocks noChangeAspect="1"/>
          </p:cNvPicPr>
          <p:nvPr userDrawn="1"/>
        </p:nvPicPr>
        <p:blipFill>
          <a:blip r:embed="rId22">
            <a:extLst>
              <a:ext uri="{96DAC541-7B7A-43D3-8B79-37D633B846F1}">
                <asvg:svgBlip xmlns:asvg="http://schemas.microsoft.com/office/drawing/2016/SVG/main" r:embed="rId23"/>
              </a:ext>
            </a:extLst>
          </a:blip>
          <a:stretch>
            <a:fillRect/>
          </a:stretch>
        </p:blipFill>
        <p:spPr>
          <a:xfrm>
            <a:off x="390331" y="6420575"/>
            <a:ext cx="2743200" cy="208825"/>
          </a:xfrm>
          <a:prstGeom prst="rect">
            <a:avLst/>
          </a:prstGeom>
        </p:spPr>
      </p:pic>
    </p:spTree>
    <p:extLst>
      <p:ext uri="{BB962C8B-B14F-4D97-AF65-F5344CB8AC3E}">
        <p14:creationId xmlns:p14="http://schemas.microsoft.com/office/powerpoint/2010/main" val="1606929460"/>
      </p:ext>
    </p:extLst>
  </p:cSld>
  <p:clrMap bg1="lt1" tx1="dk1" bg2="lt2" tx2="dk2" accent1="accent1" accent2="accent2" accent3="accent3" accent4="accent4" accent5="accent5" accent6="accent6" hlink="hlink" folHlink="folHlink"/>
  <p:sldLayoutIdLst>
    <p:sldLayoutId id="2147484298" r:id="rId1"/>
    <p:sldLayoutId id="2147484291" r:id="rId2"/>
    <p:sldLayoutId id="2147484292" r:id="rId3"/>
    <p:sldLayoutId id="2147484293" r:id="rId4"/>
    <p:sldLayoutId id="2147484294" r:id="rId5"/>
    <p:sldLayoutId id="2147484296" r:id="rId6"/>
    <p:sldLayoutId id="2147484295" r:id="rId7"/>
    <p:sldLayoutId id="2147484273" r:id="rId8"/>
    <p:sldLayoutId id="2147484281" r:id="rId9"/>
    <p:sldLayoutId id="2147484290" r:id="rId10"/>
    <p:sldLayoutId id="2147484287" r:id="rId11"/>
    <p:sldLayoutId id="2147484288" r:id="rId12"/>
    <p:sldLayoutId id="2147484269" r:id="rId13"/>
    <p:sldLayoutId id="2147484283" r:id="rId14"/>
    <p:sldLayoutId id="2147484282" r:id="rId15"/>
    <p:sldLayoutId id="2147484311" r:id="rId16"/>
    <p:sldLayoutId id="2147484312" r:id="rId17"/>
    <p:sldLayoutId id="2147484313" r:id="rId18"/>
    <p:sldLayoutId id="2147484314" r:id="rId19"/>
    <p:sldLayoutId id="2147484315" r:id="rId20"/>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240">
          <p15:clr>
            <a:srgbClr val="F26B43"/>
          </p15:clr>
        </p15:guide>
        <p15:guide id="4" pos="7440">
          <p15:clr>
            <a:srgbClr val="F26B43"/>
          </p15:clr>
        </p15:guide>
        <p15:guide id="5" orient="horz" pos="4176">
          <p15:clr>
            <a:srgbClr val="F26B43"/>
          </p15:clr>
        </p15:guide>
        <p15:guide id="6" orient="horz" pos="3360">
          <p15:clr>
            <a:srgbClr val="F26B43"/>
          </p15:clr>
        </p15:guide>
        <p15:guide id="7" orient="horz" pos="396">
          <p15:clr>
            <a:srgbClr val="F26B43"/>
          </p15:clr>
        </p15:guide>
        <p15:guide id="8" orient="horz" pos="100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84717" y="274638"/>
            <a:ext cx="109728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anchor="ctr" anchorCtr="0" compatLnSpc="1">
            <a:prstTxWarp prst="textNoShape">
              <a:avLst/>
            </a:prstTxWarp>
          </a:bodyPr>
          <a:lstStyle>
            <a:defPPr>
              <a:defRPr kern="1200" smtId="4294967295"/>
            </a:defPPr>
          </a:lstStyle>
          <a:p>
            <a:pPr lvl="0"/>
            <a:r>
              <a:rPr lang="en-US" altLang="en-US"/>
              <a:t>Click to edit Master title style</a:t>
            </a:r>
          </a:p>
        </p:txBody>
      </p:sp>
      <p:sp>
        <p:nvSpPr>
          <p:cNvPr id="1027" name="Rectangle 3"/>
          <p:cNvSpPr>
            <a:spLocks noGrp="1" noChangeArrowheads="1"/>
          </p:cNvSpPr>
          <p:nvPr>
            <p:ph type="body" idx="1"/>
          </p:nvPr>
        </p:nvSpPr>
        <p:spPr bwMode="auto">
          <a:xfrm>
            <a:off x="465667" y="1600200"/>
            <a:ext cx="10972800"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anchor="t" anchorCtr="0" compatLnSpc="1">
            <a:prstTxWarp prst="textNoShape">
              <a:avLst/>
            </a:prstTxWarp>
          </a:bodyPr>
          <a:lstStyle>
            <a:defPPr>
              <a:defRPr kern="1200" smtId="4294967295"/>
            </a:defP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Line 4"/>
          <p:cNvSpPr>
            <a:spLocks noChangeShapeType="1"/>
          </p:cNvSpPr>
          <p:nvPr/>
        </p:nvSpPr>
        <p:spPr bwMode="auto">
          <a:xfrm>
            <a:off x="609600" y="1219200"/>
            <a:ext cx="11277600" cy="0"/>
          </a:xfrm>
          <a:prstGeom prst="line">
            <a:avLst/>
          </a:prstGeom>
          <a:noFill/>
          <a:ln w="25400" cap="rnd">
            <a:solidFill>
              <a:srgbClr val="D52B1E"/>
            </a:solidFill>
            <a:prstDash val="sysDot"/>
            <a:roun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kern="1200" smtId="4294967295"/>
            </a:defPPr>
          </a:lstStyle>
          <a:p>
            <a:endParaRPr lang="en-US" sz="1800"/>
          </a:p>
        </p:txBody>
      </p:sp>
      <p:sp>
        <p:nvSpPr>
          <p:cNvPr id="1029" name="TextBox 7"/>
          <p:cNvSpPr txBox="1">
            <a:spLocks noChangeArrowheads="1"/>
          </p:cNvSpPr>
          <p:nvPr/>
        </p:nvSpPr>
        <p:spPr bwMode="auto">
          <a:xfrm>
            <a:off x="9753600" y="6459538"/>
            <a:ext cx="22352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kern="1200" smtId="4294967295"/>
            </a:defPPr>
            <a:lvl1pPr eaLnBrk="0" hangingPunct="0">
              <a:defRPr>
                <a:solidFill>
                  <a:schemeClr val="tx1"/>
                </a:solidFill>
                <a:latin typeface="Arial"/>
              </a:defRPr>
            </a:lvl1pPr>
            <a:lvl2pPr marL="742950" indent="-285750" eaLnBrk="0" hangingPunct="0">
              <a:defRPr>
                <a:solidFill>
                  <a:schemeClr val="tx1"/>
                </a:solidFill>
                <a:latin typeface="Arial"/>
              </a:defRPr>
            </a:lvl2pPr>
            <a:lvl3pPr marL="1143000" indent="-228600" eaLnBrk="0" hangingPunct="0">
              <a:defRPr>
                <a:solidFill>
                  <a:schemeClr val="tx1"/>
                </a:solidFill>
                <a:latin typeface="Arial"/>
              </a:defRPr>
            </a:lvl3pPr>
            <a:lvl4pPr marL="1600200" indent="-228600" eaLnBrk="0" hangingPunct="0">
              <a:defRPr>
                <a:solidFill>
                  <a:schemeClr val="tx1"/>
                </a:solidFill>
                <a:latin typeface="Arial"/>
              </a:defRPr>
            </a:lvl4pPr>
            <a:lvl5pPr marL="2057400" indent="-228600" eaLnBrk="0" hangingPunct="0">
              <a:defRPr>
                <a:solidFill>
                  <a:schemeClr val="tx1"/>
                </a:solidFill>
                <a:latin typeface="Arial"/>
              </a:defRPr>
            </a:lvl5pPr>
            <a:lvl6pPr marL="2514600" indent="-228600" eaLnBrk="0" fontAlgn="base" hangingPunct="0">
              <a:spcBef>
                <a:spcPct val="0"/>
              </a:spcBef>
              <a:spcAft>
                <a:spcPct val="0"/>
              </a:spcAft>
              <a:defRPr>
                <a:solidFill>
                  <a:schemeClr val="tx1"/>
                </a:solidFill>
                <a:latin typeface="Arial"/>
              </a:defRPr>
            </a:lvl6pPr>
            <a:lvl7pPr marL="2971800" indent="-228600" eaLnBrk="0" fontAlgn="base" hangingPunct="0">
              <a:spcBef>
                <a:spcPct val="0"/>
              </a:spcBef>
              <a:spcAft>
                <a:spcPct val="0"/>
              </a:spcAft>
              <a:defRPr>
                <a:solidFill>
                  <a:schemeClr val="tx1"/>
                </a:solidFill>
                <a:latin typeface="Arial"/>
              </a:defRPr>
            </a:lvl7pPr>
            <a:lvl8pPr marL="3429000" indent="-228600" eaLnBrk="0" fontAlgn="base" hangingPunct="0">
              <a:spcBef>
                <a:spcPct val="0"/>
              </a:spcBef>
              <a:spcAft>
                <a:spcPct val="0"/>
              </a:spcAft>
              <a:defRPr>
                <a:solidFill>
                  <a:schemeClr val="tx1"/>
                </a:solidFill>
                <a:latin typeface="Arial"/>
              </a:defRPr>
            </a:lvl8pPr>
            <a:lvl9pPr marL="3886200" indent="-228600" eaLnBrk="0" fontAlgn="base" hangingPunct="0">
              <a:spcBef>
                <a:spcPct val="0"/>
              </a:spcBef>
              <a:spcAft>
                <a:spcPct val="0"/>
              </a:spcAft>
              <a:defRPr>
                <a:solidFill>
                  <a:schemeClr val="tx1"/>
                </a:solidFill>
                <a:latin typeface="Arial"/>
              </a:defRPr>
            </a:lvl9pPr>
          </a:lstStyle>
          <a:p>
            <a:pPr algn="r" eaLnBrk="1" hangingPunct="1">
              <a:defRPr/>
            </a:pPr>
            <a:fld id="{51B36165-31EF-41A1-BA1A-5B54D2CF494F}" type="slidenum">
              <a:rPr lang="en-US" sz="1000" smtClean="0">
                <a:solidFill>
                  <a:srgbClr val="7F7F7F"/>
                </a:solidFill>
                <a:cs typeface="+mn-cs"/>
              </a:rPr>
              <a:pPr algn="r" eaLnBrk="1" hangingPunct="1">
                <a:defRPr/>
              </a:pPr>
              <a:t>‹#›</a:t>
            </a:fld>
            <a:endParaRPr lang="en-US" sz="1000">
              <a:solidFill>
                <a:srgbClr val="7F7F7F"/>
              </a:solidFill>
              <a:cs typeface="+mn-cs"/>
            </a:endParaRPr>
          </a:p>
        </p:txBody>
      </p:sp>
      <p:sp>
        <p:nvSpPr>
          <p:cNvPr id="1030" name="TextBox 8"/>
          <p:cNvSpPr txBox="1">
            <a:spLocks noChangeArrowheads="1"/>
          </p:cNvSpPr>
          <p:nvPr/>
        </p:nvSpPr>
        <p:spPr bwMode="auto">
          <a:xfrm>
            <a:off x="482600" y="6332538"/>
            <a:ext cx="4064000"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kern="1200" smtId="4294967295"/>
            </a:defPPr>
            <a:lvl1pPr eaLnBrk="0" hangingPunct="0">
              <a:defRPr>
                <a:solidFill>
                  <a:schemeClr val="tx1"/>
                </a:solidFill>
                <a:latin typeface="Arial"/>
              </a:defRPr>
            </a:lvl1pPr>
            <a:lvl2pPr marL="742950" indent="-285750" eaLnBrk="0" hangingPunct="0">
              <a:defRPr>
                <a:solidFill>
                  <a:schemeClr val="tx1"/>
                </a:solidFill>
                <a:latin typeface="Arial"/>
              </a:defRPr>
            </a:lvl2pPr>
            <a:lvl3pPr marL="1143000" indent="-228600" eaLnBrk="0" hangingPunct="0">
              <a:defRPr>
                <a:solidFill>
                  <a:schemeClr val="tx1"/>
                </a:solidFill>
                <a:latin typeface="Arial"/>
              </a:defRPr>
            </a:lvl3pPr>
            <a:lvl4pPr marL="1600200" indent="-228600" eaLnBrk="0" hangingPunct="0">
              <a:defRPr>
                <a:solidFill>
                  <a:schemeClr val="tx1"/>
                </a:solidFill>
                <a:latin typeface="Arial"/>
              </a:defRPr>
            </a:lvl4pPr>
            <a:lvl5pPr marL="2057400" indent="-228600" eaLnBrk="0" hangingPunct="0">
              <a:defRPr>
                <a:solidFill>
                  <a:schemeClr val="tx1"/>
                </a:solidFill>
                <a:latin typeface="Arial"/>
              </a:defRPr>
            </a:lvl5pPr>
            <a:lvl6pPr marL="2514600" indent="-228600" eaLnBrk="0" fontAlgn="base" hangingPunct="0">
              <a:spcBef>
                <a:spcPct val="0"/>
              </a:spcBef>
              <a:spcAft>
                <a:spcPct val="0"/>
              </a:spcAft>
              <a:defRPr>
                <a:solidFill>
                  <a:schemeClr val="tx1"/>
                </a:solidFill>
                <a:latin typeface="Arial"/>
              </a:defRPr>
            </a:lvl6pPr>
            <a:lvl7pPr marL="2971800" indent="-228600" eaLnBrk="0" fontAlgn="base" hangingPunct="0">
              <a:spcBef>
                <a:spcPct val="0"/>
              </a:spcBef>
              <a:spcAft>
                <a:spcPct val="0"/>
              </a:spcAft>
              <a:defRPr>
                <a:solidFill>
                  <a:schemeClr val="tx1"/>
                </a:solidFill>
                <a:latin typeface="Arial"/>
              </a:defRPr>
            </a:lvl7pPr>
            <a:lvl8pPr marL="3429000" indent="-228600" eaLnBrk="0" fontAlgn="base" hangingPunct="0">
              <a:spcBef>
                <a:spcPct val="0"/>
              </a:spcBef>
              <a:spcAft>
                <a:spcPct val="0"/>
              </a:spcAft>
              <a:defRPr>
                <a:solidFill>
                  <a:schemeClr val="tx1"/>
                </a:solidFill>
                <a:latin typeface="Arial"/>
              </a:defRPr>
            </a:lvl8pPr>
            <a:lvl9pPr marL="3886200" indent="-228600" eaLnBrk="0" fontAlgn="base" hangingPunct="0">
              <a:spcBef>
                <a:spcPct val="0"/>
              </a:spcBef>
              <a:spcAft>
                <a:spcPct val="0"/>
              </a:spcAft>
              <a:defRPr>
                <a:solidFill>
                  <a:schemeClr val="tx1"/>
                </a:solidFill>
                <a:latin typeface="Arial"/>
              </a:defRPr>
            </a:lvl9pPr>
          </a:lstStyle>
          <a:p>
            <a:pPr eaLnBrk="1" hangingPunct="1">
              <a:defRPr/>
            </a:pPr>
            <a:r>
              <a:rPr lang="en-US" sz="900" b="1">
                <a:solidFill>
                  <a:srgbClr val="A2A4A3"/>
                </a:solidFill>
                <a:cs typeface="+mn-cs"/>
              </a:rPr>
              <a:t>www.bakerdonelson.com</a:t>
            </a:r>
          </a:p>
          <a:p>
            <a:pPr eaLnBrk="1" hangingPunct="1">
              <a:defRPr/>
            </a:pPr>
            <a:r>
              <a:rPr lang="en-US" sz="800">
                <a:solidFill>
                  <a:srgbClr val="A2A4A3"/>
                </a:solidFill>
                <a:cs typeface="+mn-cs"/>
              </a:rPr>
              <a:t>© 2014 Baker, Donelson, Bearman, Caldwell &amp; Berkowitz, PC</a:t>
            </a:r>
          </a:p>
        </p:txBody>
      </p:sp>
    </p:spTree>
    <p:extLst>
      <p:ext uri="{BB962C8B-B14F-4D97-AF65-F5344CB8AC3E}">
        <p14:creationId xmlns:p14="http://schemas.microsoft.com/office/powerpoint/2010/main" val="1988371212"/>
      </p:ext>
    </p:extLst>
  </p:cSld>
  <p:clrMap bg1="lt1" tx1="dk1" bg2="lt2" tx2="dk2" accent1="accent1" accent2="accent2" accent3="accent3" accent4="accent4" accent5="accent5" accent6="accent6" hlink="hlink" folHlink="folHlink"/>
  <p:sldLayoutIdLst>
    <p:sldLayoutId id="2147484317" r:id="rId1"/>
    <p:sldLayoutId id="2147484318" r:id="rId2"/>
    <p:sldLayoutId id="2147484319" r:id="rId3"/>
    <p:sldLayoutId id="2147484320" r:id="rId4"/>
    <p:sldLayoutId id="2147484321" r:id="rId5"/>
    <p:sldLayoutId id="2147484322" r:id="rId6"/>
    <p:sldLayoutId id="2147484323" r:id="rId7"/>
    <p:sldLayoutId id="2147484324" r:id="rId8"/>
  </p:sldLayoutIdLst>
  <p:transition/>
  <p:txStyles>
    <p:titleStyle>
      <a:defPPr>
        <a:defRPr kern="1200" smtId="4294967295"/>
      </a:defPPr>
      <a:lvl1pPr algn="l" rtl="0" eaLnBrk="0" fontAlgn="base" hangingPunct="0">
        <a:spcBef>
          <a:spcPct val="0"/>
        </a:spcBef>
        <a:spcAft>
          <a:spcPct val="0"/>
        </a:spcAft>
        <a:defRPr sz="2400" b="1">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2400" b="1">
          <a:solidFill>
            <a:schemeClr val="tx1"/>
          </a:solidFill>
          <a:latin typeface="Arial"/>
          <a:cs typeface="Arial"/>
        </a:defRPr>
      </a:lvl2pPr>
      <a:lvl3pPr algn="l" rtl="0" eaLnBrk="0" fontAlgn="base" hangingPunct="0">
        <a:spcBef>
          <a:spcPct val="0"/>
        </a:spcBef>
        <a:spcAft>
          <a:spcPct val="0"/>
        </a:spcAft>
        <a:defRPr sz="2400" b="1">
          <a:solidFill>
            <a:schemeClr val="tx1"/>
          </a:solidFill>
          <a:latin typeface="Arial"/>
          <a:cs typeface="Arial"/>
        </a:defRPr>
      </a:lvl3pPr>
      <a:lvl4pPr algn="l" rtl="0" eaLnBrk="0" fontAlgn="base" hangingPunct="0">
        <a:spcBef>
          <a:spcPct val="0"/>
        </a:spcBef>
        <a:spcAft>
          <a:spcPct val="0"/>
        </a:spcAft>
        <a:defRPr sz="2400" b="1">
          <a:solidFill>
            <a:schemeClr val="tx1"/>
          </a:solidFill>
          <a:latin typeface="Arial"/>
          <a:cs typeface="Arial"/>
        </a:defRPr>
      </a:lvl4pPr>
      <a:lvl5pPr algn="l" rtl="0" eaLnBrk="0" fontAlgn="base" hangingPunct="0">
        <a:spcBef>
          <a:spcPct val="0"/>
        </a:spcBef>
        <a:spcAft>
          <a:spcPct val="0"/>
        </a:spcAft>
        <a:defRPr sz="2400" b="1">
          <a:solidFill>
            <a:schemeClr val="tx1"/>
          </a:solidFill>
          <a:latin typeface="Arial"/>
          <a:cs typeface="Arial"/>
        </a:defRPr>
      </a:lvl5pPr>
      <a:lvl6pPr marL="457200" algn="l" rtl="0" eaLnBrk="1" fontAlgn="base" hangingPunct="1">
        <a:spcBef>
          <a:spcPct val="0"/>
        </a:spcBef>
        <a:spcAft>
          <a:spcPct val="0"/>
        </a:spcAft>
        <a:defRPr sz="2400" b="1">
          <a:solidFill>
            <a:schemeClr val="tx1"/>
          </a:solidFill>
          <a:latin typeface="Tahoma" pitchFamily="34" charset="0"/>
        </a:defRPr>
      </a:lvl6pPr>
      <a:lvl7pPr marL="914400" algn="l" rtl="0" eaLnBrk="1" fontAlgn="base" hangingPunct="1">
        <a:spcBef>
          <a:spcPct val="0"/>
        </a:spcBef>
        <a:spcAft>
          <a:spcPct val="0"/>
        </a:spcAft>
        <a:defRPr sz="2400" b="1">
          <a:solidFill>
            <a:schemeClr val="tx1"/>
          </a:solidFill>
          <a:latin typeface="Tahoma" pitchFamily="34" charset="0"/>
        </a:defRPr>
      </a:lvl7pPr>
      <a:lvl8pPr marL="1371600" algn="l" rtl="0" eaLnBrk="1" fontAlgn="base" hangingPunct="1">
        <a:spcBef>
          <a:spcPct val="0"/>
        </a:spcBef>
        <a:spcAft>
          <a:spcPct val="0"/>
        </a:spcAft>
        <a:defRPr sz="2400" b="1">
          <a:solidFill>
            <a:schemeClr val="tx1"/>
          </a:solidFill>
          <a:latin typeface="Tahoma" pitchFamily="34" charset="0"/>
        </a:defRPr>
      </a:lvl8pPr>
      <a:lvl9pPr marL="1828800" algn="l" rtl="0" eaLnBrk="1" fontAlgn="base" hangingPunct="1">
        <a:spcBef>
          <a:spcPct val="0"/>
        </a:spcBef>
        <a:spcAft>
          <a:spcPct val="0"/>
        </a:spcAft>
        <a:defRPr sz="2400" b="1">
          <a:solidFill>
            <a:schemeClr val="tx1"/>
          </a:solidFill>
          <a:latin typeface="Tahoma" pitchFamily="34" charset="0"/>
        </a:defRPr>
      </a:lvl9pPr>
    </p:titleStyle>
    <p:bodyStyle>
      <a:defPPr>
        <a:defRPr kern="1200" smtId="4294967295"/>
      </a:defPPr>
      <a:lvl1pPr marL="342900" indent="-342900" algn="l" rtl="0" eaLnBrk="0" fontAlgn="base" hangingPunct="0">
        <a:spcBef>
          <a:spcPct val="20000"/>
        </a:spcBef>
        <a:spcAft>
          <a:spcPct val="0"/>
        </a:spcAft>
        <a:buClr>
          <a:srgbClr val="D52B1E"/>
        </a:buClr>
        <a:buChar char="•"/>
        <a:defRPr sz="2000">
          <a:solidFill>
            <a:schemeClr val="tx1"/>
          </a:solidFill>
          <a:latin typeface="Arial" pitchFamily="34" charset="0"/>
          <a:ea typeface="+mn-ea"/>
          <a:cs typeface="Arial" pitchFamily="34" charset="0"/>
        </a:defRPr>
      </a:lvl1pPr>
      <a:lvl2pPr marL="690563" indent="-349250" algn="l" rtl="0" eaLnBrk="0" fontAlgn="base" hangingPunct="0">
        <a:spcBef>
          <a:spcPct val="20000"/>
        </a:spcBef>
        <a:spcAft>
          <a:spcPct val="0"/>
        </a:spcAft>
        <a:buClr>
          <a:srgbClr val="D52B1E"/>
        </a:buClr>
        <a:buFont typeface="Tahoma" pitchFamily="34" charset="0"/>
        <a:buChar char="−"/>
        <a:defRPr sz="2000">
          <a:solidFill>
            <a:schemeClr val="tx1"/>
          </a:solidFill>
          <a:latin typeface="Arial" pitchFamily="34" charset="0"/>
          <a:cs typeface="Arial" pitchFamily="34" charset="0"/>
        </a:defRPr>
      </a:lvl2pPr>
      <a:lvl3pPr marL="1030288" indent="-341313" algn="l" rtl="0" eaLnBrk="0" fontAlgn="base" hangingPunct="0">
        <a:spcBef>
          <a:spcPct val="20000"/>
        </a:spcBef>
        <a:spcAft>
          <a:spcPct val="0"/>
        </a:spcAft>
        <a:buClr>
          <a:srgbClr val="D52B1E"/>
        </a:buClr>
        <a:buFont typeface="Wingdings" pitchFamily="2" charset="2"/>
        <a:buChar char="§"/>
        <a:defRPr sz="2000">
          <a:solidFill>
            <a:schemeClr val="tx1"/>
          </a:solidFill>
          <a:latin typeface="Arial" pitchFamily="34" charset="0"/>
          <a:cs typeface="Arial" pitchFamily="34" charset="0"/>
        </a:defRPr>
      </a:lvl3pPr>
      <a:lvl4pPr marL="1371600" indent="-341313" algn="l" rtl="0" eaLnBrk="0" fontAlgn="base" hangingPunct="0">
        <a:spcBef>
          <a:spcPct val="20000"/>
        </a:spcBef>
        <a:spcAft>
          <a:spcPct val="0"/>
        </a:spcAft>
        <a:buClr>
          <a:srgbClr val="D52B1E"/>
        </a:buClr>
        <a:buFont typeface="Tahoma" pitchFamily="34" charset="0"/>
        <a:buChar char="▫"/>
        <a:defRPr sz="2000">
          <a:solidFill>
            <a:schemeClr val="tx1"/>
          </a:solidFill>
          <a:latin typeface="Arial" pitchFamily="34" charset="0"/>
          <a:cs typeface="Arial" pitchFamily="34" charset="0"/>
        </a:defRPr>
      </a:lvl4pPr>
      <a:lvl5pPr marL="1712913" indent="-341313" algn="l" rtl="0" eaLnBrk="0" fontAlgn="base" hangingPunct="0">
        <a:spcBef>
          <a:spcPct val="20000"/>
        </a:spcBef>
        <a:spcAft>
          <a:spcPct val="0"/>
        </a:spcAft>
        <a:buClr>
          <a:srgbClr val="D52B1E"/>
        </a:buClr>
        <a:buFont typeface="Tahoma" pitchFamily="34" charset="0"/>
        <a:buChar char="◦"/>
        <a:defRPr sz="2000">
          <a:solidFill>
            <a:schemeClr val="tx1"/>
          </a:solidFill>
          <a:latin typeface="Arial" pitchFamily="34" charset="0"/>
          <a:cs typeface="Arial" pitchFamily="34" charset="0"/>
        </a:defRPr>
      </a:lvl5pPr>
      <a:lvl6pPr marL="2514600" indent="-228600" algn="l" rtl="0" eaLnBrk="1" fontAlgn="base" hangingPunct="1">
        <a:spcBef>
          <a:spcPct val="20000"/>
        </a:spcBef>
        <a:spcAft>
          <a:spcPct val="0"/>
        </a:spcAft>
        <a:buClr>
          <a:srgbClr val="FF0000"/>
        </a:buClr>
        <a:buFont typeface="Tahoma" pitchFamily="34" charset="0"/>
        <a:buChar char="◦"/>
        <a:defRPr sz="2000">
          <a:solidFill>
            <a:schemeClr val="tx1"/>
          </a:solidFill>
          <a:latin typeface="+mn-lt"/>
        </a:defRPr>
      </a:lvl6pPr>
      <a:lvl7pPr marL="2971800" indent="-228600" algn="l" rtl="0" eaLnBrk="1" fontAlgn="base" hangingPunct="1">
        <a:spcBef>
          <a:spcPct val="20000"/>
        </a:spcBef>
        <a:spcAft>
          <a:spcPct val="0"/>
        </a:spcAft>
        <a:buClr>
          <a:srgbClr val="FF0000"/>
        </a:buClr>
        <a:buFont typeface="Tahoma" pitchFamily="34" charset="0"/>
        <a:buChar char="◦"/>
        <a:defRPr sz="2000">
          <a:solidFill>
            <a:schemeClr val="tx1"/>
          </a:solidFill>
          <a:latin typeface="+mn-lt"/>
        </a:defRPr>
      </a:lvl7pPr>
      <a:lvl8pPr marL="3429000" indent="-228600" algn="l" rtl="0" eaLnBrk="1" fontAlgn="base" hangingPunct="1">
        <a:spcBef>
          <a:spcPct val="20000"/>
        </a:spcBef>
        <a:spcAft>
          <a:spcPct val="0"/>
        </a:spcAft>
        <a:buClr>
          <a:srgbClr val="FF0000"/>
        </a:buClr>
        <a:buFont typeface="Tahoma" pitchFamily="34" charset="0"/>
        <a:buChar char="◦"/>
        <a:defRPr sz="2000">
          <a:solidFill>
            <a:schemeClr val="tx1"/>
          </a:solidFill>
          <a:latin typeface="+mn-lt"/>
        </a:defRPr>
      </a:lvl8pPr>
      <a:lvl9pPr marL="3886200" indent="-228600" algn="l" rtl="0" eaLnBrk="1" fontAlgn="base" hangingPunct="1">
        <a:spcBef>
          <a:spcPct val="20000"/>
        </a:spcBef>
        <a:spcAft>
          <a:spcPct val="0"/>
        </a:spcAft>
        <a:buClr>
          <a:srgbClr val="FF0000"/>
        </a:buClr>
        <a:buFont typeface="Tahoma" pitchFamily="34"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s://www.fema.gov/locations/florida" TargetMode="Externa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hyperlink" Target="http://www.cbca.gov/" TargetMode="Externa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hyperlink" Target="http://www.cbca.gov/" TargetMode="Externa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9.xml"/><Relationship Id="rId4" Type="http://schemas.openxmlformats.org/officeDocument/2006/relationships/image" Target="../media/image39.png"/></Relationships>
</file>

<file path=ppt/slides/_rels/slide34.xml.rels><?xml version="1.0" encoding="UTF-8" standalone="yes"?>
<Relationships xmlns="http://schemas.openxmlformats.org/package/2006/relationships"><Relationship Id="rId3" Type="http://schemas.openxmlformats.org/officeDocument/2006/relationships/hyperlink" Target="https://www.bakerdonelson.com/" TargetMode="External"/><Relationship Id="rId2" Type="http://schemas.openxmlformats.org/officeDocument/2006/relationships/notesSlide" Target="../notesSlides/notesSlide17.xml"/><Relationship Id="rId1" Type="http://schemas.openxmlformats.org/officeDocument/2006/relationships/slideLayout" Target="../slideLayouts/slideLayout15.xml"/><Relationship Id="rId6" Type="http://schemas.openxmlformats.org/officeDocument/2006/relationships/hyperlink" Target="https://www.linkedin.com/company/baker-donelson/" TargetMode="External"/><Relationship Id="rId5" Type="http://schemas.openxmlformats.org/officeDocument/2006/relationships/hyperlink" Target="https://www.facebook.com/BakerDonelson/" TargetMode="External"/><Relationship Id="rId4" Type="http://schemas.openxmlformats.org/officeDocument/2006/relationships/hyperlink" Target="https://twitter.com/Baker_Donelson"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A1FDB8F-C07F-46D0-B5A5-824F6CEDE377}"/>
              </a:ext>
            </a:extLst>
          </p:cNvPr>
          <p:cNvSpPr>
            <a:spLocks noGrp="1"/>
          </p:cNvSpPr>
          <p:nvPr>
            <p:ph type="body" sz="quarter" idx="10"/>
          </p:nvPr>
        </p:nvSpPr>
        <p:spPr/>
        <p:txBody>
          <a:bodyPr/>
          <a:lstStyle/>
          <a:p>
            <a:r>
              <a:rPr lang="en-US" sz="4800" dirty="0"/>
              <a:t>PREPARING FOR HURRICANE SEASON</a:t>
            </a:r>
          </a:p>
          <a:p>
            <a:r>
              <a:rPr lang="en-US" sz="3200" dirty="0"/>
              <a:t>RESPONSE AND RECOVERY </a:t>
            </a:r>
          </a:p>
        </p:txBody>
      </p:sp>
      <p:sp>
        <p:nvSpPr>
          <p:cNvPr id="5" name="Text Placeholder 4">
            <a:extLst>
              <a:ext uri="{FF2B5EF4-FFF2-40B4-BE49-F238E27FC236}">
                <a16:creationId xmlns:a16="http://schemas.microsoft.com/office/drawing/2014/main" id="{8AA5852B-B708-458A-8845-1F9C3328D3D3}"/>
              </a:ext>
            </a:extLst>
          </p:cNvPr>
          <p:cNvSpPr>
            <a:spLocks noGrp="1"/>
          </p:cNvSpPr>
          <p:nvPr>
            <p:ph type="body" sz="quarter" idx="11"/>
          </p:nvPr>
        </p:nvSpPr>
        <p:spPr/>
        <p:txBody>
          <a:bodyPr/>
          <a:lstStyle/>
          <a:p>
            <a:r>
              <a:rPr lang="en-US" dirty="0"/>
              <a:t>FLORIDA ELECTRIC COOPERATIVE ASSOCIATION </a:t>
            </a:r>
          </a:p>
          <a:p>
            <a:r>
              <a:rPr lang="en-US" dirty="0"/>
              <a:t>JULY 2021</a:t>
            </a:r>
          </a:p>
        </p:txBody>
      </p:sp>
      <p:sp>
        <p:nvSpPr>
          <p:cNvPr id="7" name="Text Placeholder 5">
            <a:extLst>
              <a:ext uri="{FF2B5EF4-FFF2-40B4-BE49-F238E27FC236}">
                <a16:creationId xmlns:a16="http://schemas.microsoft.com/office/drawing/2014/main" id="{2DE7F4F9-6D98-44C2-8663-2D45FCFDBDD6}"/>
              </a:ext>
            </a:extLst>
          </p:cNvPr>
          <p:cNvSpPr txBox="1">
            <a:spLocks/>
          </p:cNvSpPr>
          <p:nvPr/>
        </p:nvSpPr>
        <p:spPr>
          <a:xfrm>
            <a:off x="1376738" y="3886460"/>
            <a:ext cx="3780890" cy="1828800"/>
          </a:xfrm>
          <a:prstGeom prst="rect">
            <a:avLst/>
          </a:prstGeom>
        </p:spPr>
        <p:txBody>
          <a:bodyPr/>
          <a:lstStyle>
            <a:lvl1pPr marL="0" indent="0" algn="ctr" defTabSz="914400" rtl="0" eaLnBrk="1" latinLnBrk="0" hangingPunct="1">
              <a:lnSpc>
                <a:spcPct val="100000"/>
              </a:lnSpc>
              <a:spcBef>
                <a:spcPts val="300"/>
              </a:spcBef>
              <a:buFont typeface="Arial" panose="020B0604020202020204" pitchFamily="34" charset="0"/>
              <a:buNone/>
              <a:defRPr sz="1400" kern="12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ctr" defTabSz="914400" rtl="0" eaLnBrk="1" latinLnBrk="0" hangingPunct="1">
              <a:lnSpc>
                <a:spcPct val="100000"/>
              </a:lnSpc>
              <a:spcBef>
                <a:spcPts val="300"/>
              </a:spcBef>
              <a:buFont typeface="Arial" panose="020B0604020202020204" pitchFamily="34" charset="0"/>
              <a:buNone/>
              <a:defRPr sz="1400" kern="12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ctr" defTabSz="914400" rtl="0" eaLnBrk="1" latinLnBrk="0" hangingPunct="1">
              <a:lnSpc>
                <a:spcPct val="100000"/>
              </a:lnSpc>
              <a:spcBef>
                <a:spcPts val="300"/>
              </a:spcBef>
              <a:buFont typeface="Arial" panose="020B0604020202020204" pitchFamily="34" charset="0"/>
              <a:buNone/>
              <a:defRPr sz="1400" kern="12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ctr" defTabSz="914400" rtl="0" eaLnBrk="1" latinLnBrk="0" hangingPunct="1">
              <a:lnSpc>
                <a:spcPct val="100000"/>
              </a:lnSpc>
              <a:spcBef>
                <a:spcPts val="300"/>
              </a:spcBef>
              <a:buFont typeface="Arial" panose="020B0604020202020204" pitchFamily="34" charset="0"/>
              <a:buNone/>
              <a:defRPr sz="1400" kern="12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ctr" defTabSz="914400" rtl="0" eaLnBrk="1" latinLnBrk="0" hangingPunct="1">
              <a:lnSpc>
                <a:spcPct val="100000"/>
              </a:lnSpc>
              <a:spcBef>
                <a:spcPts val="300"/>
              </a:spcBef>
              <a:buFont typeface="Arial" panose="020B0604020202020204" pitchFamily="34" charset="0"/>
              <a:buNone/>
              <a:defRPr sz="1400" kern="12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WENDY HUFF ELLARD</a:t>
            </a:r>
          </a:p>
          <a:p>
            <a:r>
              <a:rPr lang="en-US" dirty="0"/>
              <a:t>SHAREHOLDER</a:t>
            </a:r>
          </a:p>
          <a:p>
            <a:r>
              <a:rPr lang="en-US" dirty="0"/>
              <a:t>601.969.4681</a:t>
            </a:r>
          </a:p>
          <a:p>
            <a:r>
              <a:rPr lang="en-US" dirty="0"/>
              <a:t>wellard@bakerdonelson.com</a:t>
            </a:r>
          </a:p>
        </p:txBody>
      </p:sp>
      <p:sp>
        <p:nvSpPr>
          <p:cNvPr id="4" name="Text Placeholder 3">
            <a:extLst>
              <a:ext uri="{FF2B5EF4-FFF2-40B4-BE49-F238E27FC236}">
                <a16:creationId xmlns:a16="http://schemas.microsoft.com/office/drawing/2014/main" id="{A2750DA2-0C29-4E40-A5C6-6085B851CDEF}"/>
              </a:ext>
            </a:extLst>
          </p:cNvPr>
          <p:cNvSpPr>
            <a:spLocks noGrp="1"/>
          </p:cNvSpPr>
          <p:nvPr>
            <p:ph type="body" sz="quarter" idx="14"/>
          </p:nvPr>
        </p:nvSpPr>
        <p:spPr>
          <a:xfrm>
            <a:off x="6729573" y="3888870"/>
            <a:ext cx="3780890" cy="1828800"/>
          </a:xfrm>
        </p:spPr>
        <p:txBody>
          <a:bodyPr/>
          <a:lstStyle/>
          <a:p>
            <a:r>
              <a:rPr lang="en-US" dirty="0"/>
              <a:t>CHRIS BOMHOFF</a:t>
            </a:r>
          </a:p>
          <a:p>
            <a:r>
              <a:rPr lang="en-US" dirty="0"/>
              <a:t>DISASTER POLICY SPECIALIST</a:t>
            </a:r>
          </a:p>
          <a:p>
            <a:r>
              <a:rPr lang="en-US" dirty="0"/>
              <a:t>954.768.1630</a:t>
            </a:r>
          </a:p>
          <a:p>
            <a:r>
              <a:rPr lang="en-US" dirty="0"/>
              <a:t>cbomhoff@bakerdonelson.com</a:t>
            </a:r>
          </a:p>
        </p:txBody>
      </p:sp>
    </p:spTree>
    <p:extLst>
      <p:ext uri="{BB962C8B-B14F-4D97-AF65-F5344CB8AC3E}">
        <p14:creationId xmlns:p14="http://schemas.microsoft.com/office/powerpoint/2010/main" val="33386741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55F42D0-9D99-4364-A5EC-4AE491A2EF1D}"/>
              </a:ext>
            </a:extLst>
          </p:cNvPr>
          <p:cNvSpPr>
            <a:spLocks noGrp="1"/>
          </p:cNvSpPr>
          <p:nvPr>
            <p:ph type="body" sz="quarter" idx="15"/>
          </p:nvPr>
        </p:nvSpPr>
        <p:spPr/>
        <p:txBody>
          <a:bodyPr/>
          <a:lstStyle/>
          <a:p>
            <a:r>
              <a:rPr lang="en-US" dirty="0"/>
              <a:t>What is FEMA’s Grants Portal?</a:t>
            </a:r>
          </a:p>
        </p:txBody>
      </p:sp>
      <p:sp>
        <p:nvSpPr>
          <p:cNvPr id="3" name="Text Placeholder 2">
            <a:extLst>
              <a:ext uri="{FF2B5EF4-FFF2-40B4-BE49-F238E27FC236}">
                <a16:creationId xmlns:a16="http://schemas.microsoft.com/office/drawing/2014/main" id="{E10A7EC8-233B-4914-9298-C30DE2565904}"/>
              </a:ext>
            </a:extLst>
          </p:cNvPr>
          <p:cNvSpPr>
            <a:spLocks noGrp="1"/>
          </p:cNvSpPr>
          <p:nvPr>
            <p:ph type="body" sz="quarter" idx="16"/>
          </p:nvPr>
        </p:nvSpPr>
        <p:spPr/>
        <p:txBody>
          <a:bodyPr/>
          <a:lstStyle/>
          <a:p>
            <a:endParaRPr lang="en-US" dirty="0"/>
          </a:p>
        </p:txBody>
      </p:sp>
      <p:sp>
        <p:nvSpPr>
          <p:cNvPr id="4" name="Content Placeholder 3">
            <a:extLst>
              <a:ext uri="{FF2B5EF4-FFF2-40B4-BE49-F238E27FC236}">
                <a16:creationId xmlns:a16="http://schemas.microsoft.com/office/drawing/2014/main" id="{66E4C7CB-52A8-4ED9-A6F0-B144FAA98A3B}"/>
              </a:ext>
            </a:extLst>
          </p:cNvPr>
          <p:cNvSpPr>
            <a:spLocks noGrp="1"/>
          </p:cNvSpPr>
          <p:nvPr>
            <p:ph sz="quarter" idx="18"/>
          </p:nvPr>
        </p:nvSpPr>
        <p:spPr/>
        <p:txBody>
          <a:bodyPr/>
          <a:lstStyle/>
          <a:p>
            <a:r>
              <a:rPr lang="en-US" dirty="0"/>
              <a:t>Online platform where Public Assistance applicants can:</a:t>
            </a:r>
          </a:p>
          <a:p>
            <a:pPr lvl="1"/>
            <a:r>
              <a:rPr lang="en-US" dirty="0"/>
              <a:t>Submit a Request for Public Assistance (RPA)</a:t>
            </a:r>
          </a:p>
          <a:p>
            <a:pPr lvl="1"/>
            <a:r>
              <a:rPr lang="en-US" dirty="0"/>
              <a:t>Submit and request approval of a project</a:t>
            </a:r>
          </a:p>
          <a:p>
            <a:pPr lvl="1"/>
            <a:r>
              <a:rPr lang="en-US" dirty="0"/>
              <a:t>Upload all documentation to support project eligibility</a:t>
            </a:r>
          </a:p>
          <a:p>
            <a:pPr lvl="1"/>
            <a:r>
              <a:rPr lang="en-US" dirty="0"/>
              <a:t>Communicate with FEMA and document meetings</a:t>
            </a:r>
          </a:p>
          <a:p>
            <a:pPr lvl="1"/>
            <a:r>
              <a:rPr lang="en-US" dirty="0"/>
              <a:t>Respond to FEMA Requests for Information</a:t>
            </a:r>
          </a:p>
          <a:p>
            <a:pPr lvl="1"/>
            <a:r>
              <a:rPr lang="en-US" dirty="0"/>
              <a:t>Monitor FEMA project review progress</a:t>
            </a:r>
          </a:p>
          <a:p>
            <a:pPr lvl="1"/>
            <a:endParaRPr lang="en-US" dirty="0"/>
          </a:p>
          <a:p>
            <a:r>
              <a:rPr lang="en-US" dirty="0"/>
              <a:t>Provides applicants more control over their project formulation</a:t>
            </a:r>
          </a:p>
          <a:p>
            <a:pPr lvl="1"/>
            <a:r>
              <a:rPr lang="en-US" dirty="0"/>
              <a:t>Ensure all damages are captured</a:t>
            </a:r>
          </a:p>
          <a:p>
            <a:pPr lvl="1"/>
            <a:r>
              <a:rPr lang="en-US" dirty="0"/>
              <a:t>Provide FEMA with an eligibility road map prior to review</a:t>
            </a:r>
          </a:p>
        </p:txBody>
      </p:sp>
    </p:spTree>
    <p:extLst>
      <p:ext uri="{BB962C8B-B14F-4D97-AF65-F5344CB8AC3E}">
        <p14:creationId xmlns:p14="http://schemas.microsoft.com/office/powerpoint/2010/main" val="2945567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389F26D-9C58-487C-8D17-F36DA4A403A9}"/>
              </a:ext>
            </a:extLst>
          </p:cNvPr>
          <p:cNvSpPr>
            <a:spLocks noGrp="1"/>
          </p:cNvSpPr>
          <p:nvPr>
            <p:ph type="body" sz="quarter" idx="15"/>
          </p:nvPr>
        </p:nvSpPr>
        <p:spPr/>
        <p:txBody>
          <a:bodyPr/>
          <a:lstStyle/>
          <a:p>
            <a:r>
              <a:rPr lang="en-US" dirty="0"/>
              <a:t>How to Use Grants Portal</a:t>
            </a:r>
          </a:p>
        </p:txBody>
      </p:sp>
      <p:sp>
        <p:nvSpPr>
          <p:cNvPr id="4" name="Text Placeholder 3">
            <a:extLst>
              <a:ext uri="{FF2B5EF4-FFF2-40B4-BE49-F238E27FC236}">
                <a16:creationId xmlns:a16="http://schemas.microsoft.com/office/drawing/2014/main" id="{D1E014E6-0C24-4A24-B134-B3D97298518A}"/>
              </a:ext>
            </a:extLst>
          </p:cNvPr>
          <p:cNvSpPr>
            <a:spLocks noGrp="1"/>
          </p:cNvSpPr>
          <p:nvPr>
            <p:ph type="body" sz="quarter" idx="16"/>
          </p:nvPr>
        </p:nvSpPr>
        <p:spPr/>
        <p:txBody>
          <a:bodyPr/>
          <a:lstStyle/>
          <a:p>
            <a:endParaRPr lang="en-US" dirty="0"/>
          </a:p>
        </p:txBody>
      </p:sp>
      <p:sp>
        <p:nvSpPr>
          <p:cNvPr id="9" name="Text Placeholder 8">
            <a:extLst>
              <a:ext uri="{FF2B5EF4-FFF2-40B4-BE49-F238E27FC236}">
                <a16:creationId xmlns:a16="http://schemas.microsoft.com/office/drawing/2014/main" id="{388ED379-6661-4BDA-824A-7BC5A26865E4}"/>
              </a:ext>
            </a:extLst>
          </p:cNvPr>
          <p:cNvSpPr>
            <a:spLocks noGrp="1"/>
          </p:cNvSpPr>
          <p:nvPr>
            <p:ph type="body" sz="quarter" idx="17"/>
          </p:nvPr>
        </p:nvSpPr>
        <p:spPr/>
        <p:txBody>
          <a:bodyPr/>
          <a:lstStyle/>
          <a:p>
            <a:pPr marL="457200" indent="-457200">
              <a:buFont typeface="+mj-lt"/>
              <a:buAutoNum type="arabicPeriod"/>
            </a:pPr>
            <a:r>
              <a:rPr lang="en-US" dirty="0"/>
              <a:t>Account Creation</a:t>
            </a:r>
          </a:p>
        </p:txBody>
      </p:sp>
      <p:sp>
        <p:nvSpPr>
          <p:cNvPr id="10" name="Text Placeholder 9">
            <a:extLst>
              <a:ext uri="{FF2B5EF4-FFF2-40B4-BE49-F238E27FC236}">
                <a16:creationId xmlns:a16="http://schemas.microsoft.com/office/drawing/2014/main" id="{012E0FA9-3B35-4803-9A3D-58372BF08D59}"/>
              </a:ext>
            </a:extLst>
          </p:cNvPr>
          <p:cNvSpPr>
            <a:spLocks noGrp="1"/>
          </p:cNvSpPr>
          <p:nvPr>
            <p:ph type="body" sz="quarter" idx="19"/>
          </p:nvPr>
        </p:nvSpPr>
        <p:spPr/>
        <p:txBody>
          <a:bodyPr/>
          <a:lstStyle/>
          <a:p>
            <a:r>
              <a:rPr lang="en-US" dirty="0"/>
              <a:t>4.  Project Tracking</a:t>
            </a:r>
          </a:p>
        </p:txBody>
      </p:sp>
      <p:sp>
        <p:nvSpPr>
          <p:cNvPr id="11" name="Text Placeholder 10">
            <a:extLst>
              <a:ext uri="{FF2B5EF4-FFF2-40B4-BE49-F238E27FC236}">
                <a16:creationId xmlns:a16="http://schemas.microsoft.com/office/drawing/2014/main" id="{AE8403F6-A390-4527-84E5-6D1E11C1D9EC}"/>
              </a:ext>
            </a:extLst>
          </p:cNvPr>
          <p:cNvSpPr>
            <a:spLocks noGrp="1"/>
          </p:cNvSpPr>
          <p:nvPr>
            <p:ph type="body" sz="quarter" idx="21"/>
          </p:nvPr>
        </p:nvSpPr>
        <p:spPr/>
        <p:txBody>
          <a:bodyPr/>
          <a:lstStyle/>
          <a:p>
            <a:pPr marL="457200" indent="-457200">
              <a:buAutoNum type="arabicPeriod" startAt="2"/>
            </a:pPr>
            <a:r>
              <a:rPr lang="en-US" dirty="0"/>
              <a:t>Request for Public</a:t>
            </a:r>
          </a:p>
          <a:p>
            <a:r>
              <a:rPr lang="en-US" dirty="0"/>
              <a:t>      Assistance (RPA)</a:t>
            </a:r>
          </a:p>
        </p:txBody>
      </p:sp>
      <p:sp>
        <p:nvSpPr>
          <p:cNvPr id="13" name="Text Placeholder 12">
            <a:extLst>
              <a:ext uri="{FF2B5EF4-FFF2-40B4-BE49-F238E27FC236}">
                <a16:creationId xmlns:a16="http://schemas.microsoft.com/office/drawing/2014/main" id="{E8AEB6DC-B70A-444D-918E-A8D93CD1791E}"/>
              </a:ext>
            </a:extLst>
          </p:cNvPr>
          <p:cNvSpPr>
            <a:spLocks noGrp="1"/>
          </p:cNvSpPr>
          <p:nvPr>
            <p:ph type="body" sz="quarter" idx="23"/>
          </p:nvPr>
        </p:nvSpPr>
        <p:spPr/>
        <p:txBody>
          <a:bodyPr/>
          <a:lstStyle/>
          <a:p>
            <a:r>
              <a:rPr lang="en-US" dirty="0"/>
              <a:t>5.  Requests for Information</a:t>
            </a:r>
          </a:p>
        </p:txBody>
      </p:sp>
      <p:sp>
        <p:nvSpPr>
          <p:cNvPr id="16" name="Text Placeholder 15">
            <a:extLst>
              <a:ext uri="{FF2B5EF4-FFF2-40B4-BE49-F238E27FC236}">
                <a16:creationId xmlns:a16="http://schemas.microsoft.com/office/drawing/2014/main" id="{A580EF4D-7A16-4FE8-8748-654023FFF671}"/>
              </a:ext>
            </a:extLst>
          </p:cNvPr>
          <p:cNvSpPr>
            <a:spLocks noGrp="1"/>
          </p:cNvSpPr>
          <p:nvPr>
            <p:ph type="body" sz="quarter" idx="27"/>
          </p:nvPr>
        </p:nvSpPr>
        <p:spPr/>
        <p:txBody>
          <a:bodyPr/>
          <a:lstStyle/>
          <a:p>
            <a:r>
              <a:rPr lang="en-US" dirty="0"/>
              <a:t>3.  Project Formulation</a:t>
            </a:r>
          </a:p>
        </p:txBody>
      </p:sp>
    </p:spTree>
    <p:extLst>
      <p:ext uri="{BB962C8B-B14F-4D97-AF65-F5344CB8AC3E}">
        <p14:creationId xmlns:p14="http://schemas.microsoft.com/office/powerpoint/2010/main" val="9102415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0E1E5D4-B52A-4240-AB22-1827E8CEC776}"/>
              </a:ext>
            </a:extLst>
          </p:cNvPr>
          <p:cNvSpPr>
            <a:spLocks noGrp="1"/>
          </p:cNvSpPr>
          <p:nvPr>
            <p:ph type="body" sz="quarter" idx="15"/>
          </p:nvPr>
        </p:nvSpPr>
        <p:spPr/>
        <p:txBody>
          <a:bodyPr/>
          <a:lstStyle/>
          <a:p>
            <a:r>
              <a:rPr lang="en-US" dirty="0"/>
              <a:t>Creating a Grants Portal Account</a:t>
            </a:r>
          </a:p>
        </p:txBody>
      </p:sp>
      <p:sp>
        <p:nvSpPr>
          <p:cNvPr id="3" name="Text Placeholder 2">
            <a:extLst>
              <a:ext uri="{FF2B5EF4-FFF2-40B4-BE49-F238E27FC236}">
                <a16:creationId xmlns:a16="http://schemas.microsoft.com/office/drawing/2014/main" id="{01D3DB0D-6AA8-4D5E-8F31-0A0F02449D96}"/>
              </a:ext>
            </a:extLst>
          </p:cNvPr>
          <p:cNvSpPr>
            <a:spLocks noGrp="1"/>
          </p:cNvSpPr>
          <p:nvPr>
            <p:ph type="body" sz="quarter" idx="16"/>
          </p:nvPr>
        </p:nvSpPr>
        <p:spPr/>
        <p:txBody>
          <a:bodyPr/>
          <a:lstStyle/>
          <a:p>
            <a:endParaRPr lang="en-US" dirty="0"/>
          </a:p>
        </p:txBody>
      </p:sp>
      <p:sp>
        <p:nvSpPr>
          <p:cNvPr id="4" name="Content Placeholder 3">
            <a:extLst>
              <a:ext uri="{FF2B5EF4-FFF2-40B4-BE49-F238E27FC236}">
                <a16:creationId xmlns:a16="http://schemas.microsoft.com/office/drawing/2014/main" id="{5A15CE8F-885F-42C7-80AB-B09C23A57BE3}"/>
              </a:ext>
            </a:extLst>
          </p:cNvPr>
          <p:cNvSpPr>
            <a:spLocks noGrp="1"/>
          </p:cNvSpPr>
          <p:nvPr>
            <p:ph sz="quarter" idx="18"/>
          </p:nvPr>
        </p:nvSpPr>
        <p:spPr>
          <a:xfrm>
            <a:off x="381000" y="1261235"/>
            <a:ext cx="11430000" cy="4538663"/>
          </a:xfrm>
        </p:spPr>
        <p:txBody>
          <a:bodyPr/>
          <a:lstStyle/>
          <a:p>
            <a:pPr marL="0" indent="0" algn="ctr">
              <a:buNone/>
            </a:pPr>
            <a:r>
              <a:rPr lang="en-US" sz="2500" b="1" dirty="0">
                <a:solidFill>
                  <a:srgbClr val="000000"/>
                </a:solidFill>
              </a:rPr>
              <a:t>https://grantee.fema.gov</a:t>
            </a:r>
          </a:p>
          <a:p>
            <a:endParaRPr lang="en-US" dirty="0"/>
          </a:p>
          <a:p>
            <a:pPr marL="0" indent="0">
              <a:buNone/>
            </a:pPr>
            <a:endParaRPr lang="en-US" dirty="0"/>
          </a:p>
          <a:p>
            <a:r>
              <a:rPr lang="en-US" dirty="0"/>
              <a:t>Point of Contact Information</a:t>
            </a:r>
          </a:p>
          <a:p>
            <a:r>
              <a:rPr lang="en-US" dirty="0"/>
              <a:t>DUNS Number</a:t>
            </a:r>
          </a:p>
          <a:p>
            <a:r>
              <a:rPr lang="en-US" dirty="0"/>
              <a:t>IRS Employer Identification Number (EIN)</a:t>
            </a:r>
          </a:p>
          <a:p>
            <a:r>
              <a:rPr lang="en-US" dirty="0"/>
              <a:t>Primary Location</a:t>
            </a:r>
          </a:p>
          <a:p>
            <a:endParaRPr lang="en-US" dirty="0"/>
          </a:p>
        </p:txBody>
      </p:sp>
      <p:pic>
        <p:nvPicPr>
          <p:cNvPr id="5" name="Picture 4">
            <a:extLst>
              <a:ext uri="{FF2B5EF4-FFF2-40B4-BE49-F238E27FC236}">
                <a16:creationId xmlns:a16="http://schemas.microsoft.com/office/drawing/2014/main" id="{A6A07F04-D9BB-47ED-8387-25F56B6DE731}"/>
              </a:ext>
            </a:extLst>
          </p:cNvPr>
          <p:cNvPicPr>
            <a:picLocks noChangeAspect="1"/>
          </p:cNvPicPr>
          <p:nvPr/>
        </p:nvPicPr>
        <p:blipFill>
          <a:blip r:embed="rId3"/>
          <a:stretch>
            <a:fillRect/>
          </a:stretch>
        </p:blipFill>
        <p:spPr>
          <a:xfrm>
            <a:off x="5533724" y="1681969"/>
            <a:ext cx="6561821" cy="4658695"/>
          </a:xfrm>
          <a:prstGeom prst="rect">
            <a:avLst/>
          </a:prstGeom>
        </p:spPr>
      </p:pic>
    </p:spTree>
    <p:extLst>
      <p:ext uri="{BB962C8B-B14F-4D97-AF65-F5344CB8AC3E}">
        <p14:creationId xmlns:p14="http://schemas.microsoft.com/office/powerpoint/2010/main" val="41453403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D8CD7EB-A20C-4260-9D0A-380235E3EE54}"/>
              </a:ext>
            </a:extLst>
          </p:cNvPr>
          <p:cNvSpPr>
            <a:spLocks noGrp="1"/>
          </p:cNvSpPr>
          <p:nvPr>
            <p:ph type="body" sz="quarter" idx="15"/>
          </p:nvPr>
        </p:nvSpPr>
        <p:spPr/>
        <p:txBody>
          <a:bodyPr/>
          <a:lstStyle/>
          <a:p>
            <a:r>
              <a:rPr lang="en-US" dirty="0"/>
              <a:t>Request for Public Assistance (RPA)</a:t>
            </a:r>
          </a:p>
        </p:txBody>
      </p:sp>
      <p:sp>
        <p:nvSpPr>
          <p:cNvPr id="4" name="Text Placeholder 3">
            <a:extLst>
              <a:ext uri="{FF2B5EF4-FFF2-40B4-BE49-F238E27FC236}">
                <a16:creationId xmlns:a16="http://schemas.microsoft.com/office/drawing/2014/main" id="{C41380CB-0C4D-4110-80CD-7139D2E7199D}"/>
              </a:ext>
            </a:extLst>
          </p:cNvPr>
          <p:cNvSpPr>
            <a:spLocks noGrp="1"/>
          </p:cNvSpPr>
          <p:nvPr>
            <p:ph type="body" sz="quarter" idx="16"/>
          </p:nvPr>
        </p:nvSpPr>
        <p:spPr/>
        <p:txBody>
          <a:bodyPr/>
          <a:lstStyle/>
          <a:p>
            <a:endParaRPr lang="en-US" dirty="0"/>
          </a:p>
        </p:txBody>
      </p:sp>
      <p:sp>
        <p:nvSpPr>
          <p:cNvPr id="5" name="Text Placeholder 4">
            <a:extLst>
              <a:ext uri="{FF2B5EF4-FFF2-40B4-BE49-F238E27FC236}">
                <a16:creationId xmlns:a16="http://schemas.microsoft.com/office/drawing/2014/main" id="{211C4697-D2BF-4B8D-B2DB-F97AE3EC2D2E}"/>
              </a:ext>
            </a:extLst>
          </p:cNvPr>
          <p:cNvSpPr>
            <a:spLocks noGrp="1"/>
          </p:cNvSpPr>
          <p:nvPr>
            <p:ph sz="quarter" idx="18"/>
          </p:nvPr>
        </p:nvSpPr>
        <p:spPr>
          <a:xfrm>
            <a:off x="381000" y="1600200"/>
            <a:ext cx="5082251" cy="4538663"/>
          </a:xfrm>
        </p:spPr>
        <p:txBody>
          <a:bodyPr/>
          <a:lstStyle/>
          <a:p>
            <a:pPr algn="just"/>
            <a:r>
              <a:rPr lang="en-US" dirty="0"/>
              <a:t>Following a Presidential Disaster Declaration in your area, FEMA will open the RPA period for 30 days.</a:t>
            </a:r>
          </a:p>
          <a:p>
            <a:pPr algn="just"/>
            <a:r>
              <a:rPr lang="en-US" dirty="0">
                <a:hlinkClick r:id="rId2"/>
              </a:rPr>
              <a:t>https://www.fema.gov/locations/florida</a:t>
            </a:r>
            <a:r>
              <a:rPr lang="en-US" dirty="0"/>
              <a:t> contains up-to-date information on disaster declarations throughout the State of Florida.</a:t>
            </a:r>
          </a:p>
          <a:p>
            <a:pPr algn="just"/>
            <a:r>
              <a:rPr lang="en-US" dirty="0"/>
              <a:t>You must submit a new RPA for each declared disaster to be eligible for PA funding.</a:t>
            </a:r>
          </a:p>
          <a:p>
            <a:endParaRPr lang="en-US" dirty="0"/>
          </a:p>
        </p:txBody>
      </p:sp>
      <p:pic>
        <p:nvPicPr>
          <p:cNvPr id="1028" name="Picture 4" descr="Hurricane Irma hits first islands, retains strength and course that could  include South Florida - South Florida Sun Sentinel - South Florida  Sun-Sentinel">
            <a:extLst>
              <a:ext uri="{FF2B5EF4-FFF2-40B4-BE49-F238E27FC236}">
                <a16:creationId xmlns:a16="http://schemas.microsoft.com/office/drawing/2014/main" id="{B0758714-B822-48B5-90C7-40E21E629C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2227" y="1600200"/>
            <a:ext cx="5908773" cy="3308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05310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D8CD7EB-A20C-4260-9D0A-380235E3EE54}"/>
              </a:ext>
            </a:extLst>
          </p:cNvPr>
          <p:cNvSpPr>
            <a:spLocks noGrp="1"/>
          </p:cNvSpPr>
          <p:nvPr>
            <p:ph type="body" sz="quarter" idx="15"/>
          </p:nvPr>
        </p:nvSpPr>
        <p:spPr/>
        <p:txBody>
          <a:bodyPr/>
          <a:lstStyle/>
          <a:p>
            <a:r>
              <a:rPr lang="en-US" dirty="0"/>
              <a:t>Request for Public Assistance (RPA)</a:t>
            </a:r>
          </a:p>
        </p:txBody>
      </p:sp>
      <p:sp>
        <p:nvSpPr>
          <p:cNvPr id="4" name="Text Placeholder 3">
            <a:extLst>
              <a:ext uri="{FF2B5EF4-FFF2-40B4-BE49-F238E27FC236}">
                <a16:creationId xmlns:a16="http://schemas.microsoft.com/office/drawing/2014/main" id="{C41380CB-0C4D-4110-80CD-7139D2E7199D}"/>
              </a:ext>
            </a:extLst>
          </p:cNvPr>
          <p:cNvSpPr>
            <a:spLocks noGrp="1"/>
          </p:cNvSpPr>
          <p:nvPr>
            <p:ph type="body" sz="quarter" idx="16"/>
          </p:nvPr>
        </p:nvSpPr>
        <p:spPr/>
        <p:txBody>
          <a:bodyPr/>
          <a:lstStyle/>
          <a:p>
            <a:endParaRPr lang="en-US" dirty="0"/>
          </a:p>
        </p:txBody>
      </p:sp>
      <p:sp>
        <p:nvSpPr>
          <p:cNvPr id="5" name="Text Placeholder 4">
            <a:extLst>
              <a:ext uri="{FF2B5EF4-FFF2-40B4-BE49-F238E27FC236}">
                <a16:creationId xmlns:a16="http://schemas.microsoft.com/office/drawing/2014/main" id="{211C4697-D2BF-4B8D-B2DB-F97AE3EC2D2E}"/>
              </a:ext>
            </a:extLst>
          </p:cNvPr>
          <p:cNvSpPr>
            <a:spLocks noGrp="1"/>
          </p:cNvSpPr>
          <p:nvPr>
            <p:ph sz="quarter" idx="18"/>
          </p:nvPr>
        </p:nvSpPr>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algn="just"/>
            <a:r>
              <a:rPr lang="en-US" dirty="0"/>
              <a:t>Select “Applicant Event Profiles” from the left-hand menu</a:t>
            </a:r>
          </a:p>
          <a:p>
            <a:pPr algn="just"/>
            <a:r>
              <a:rPr lang="en-US" dirty="0"/>
              <a:t>Click “Request Public Assistance”</a:t>
            </a:r>
          </a:p>
          <a:p>
            <a:pPr lvl="1"/>
            <a:endParaRPr lang="en-US" dirty="0"/>
          </a:p>
          <a:p>
            <a:endParaRPr lang="en-US" dirty="0"/>
          </a:p>
        </p:txBody>
      </p:sp>
      <p:pic>
        <p:nvPicPr>
          <p:cNvPr id="6" name="Picture 5">
            <a:extLst>
              <a:ext uri="{FF2B5EF4-FFF2-40B4-BE49-F238E27FC236}">
                <a16:creationId xmlns:a16="http://schemas.microsoft.com/office/drawing/2014/main" id="{9B1F1520-BA90-4F84-A650-954217349166}"/>
              </a:ext>
            </a:extLst>
          </p:cNvPr>
          <p:cNvPicPr>
            <a:picLocks noChangeAspect="1"/>
          </p:cNvPicPr>
          <p:nvPr/>
        </p:nvPicPr>
        <p:blipFill>
          <a:blip r:embed="rId2"/>
          <a:stretch>
            <a:fillRect/>
          </a:stretch>
        </p:blipFill>
        <p:spPr>
          <a:xfrm>
            <a:off x="972273" y="1600200"/>
            <a:ext cx="9780608" cy="2849067"/>
          </a:xfrm>
          <a:prstGeom prst="rect">
            <a:avLst/>
          </a:prstGeom>
        </p:spPr>
      </p:pic>
    </p:spTree>
    <p:extLst>
      <p:ext uri="{BB962C8B-B14F-4D97-AF65-F5344CB8AC3E}">
        <p14:creationId xmlns:p14="http://schemas.microsoft.com/office/powerpoint/2010/main" val="28623820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457CD0D-374C-40FA-B4ED-9060205C59C1}"/>
              </a:ext>
            </a:extLst>
          </p:cNvPr>
          <p:cNvSpPr>
            <a:spLocks noGrp="1"/>
          </p:cNvSpPr>
          <p:nvPr>
            <p:ph type="body" sz="quarter" idx="15"/>
          </p:nvPr>
        </p:nvSpPr>
        <p:spPr/>
        <p:txBody>
          <a:bodyPr/>
          <a:lstStyle/>
          <a:p>
            <a:r>
              <a:rPr lang="en-US" dirty="0"/>
              <a:t>Request for Public Assistance (RPA)</a:t>
            </a:r>
          </a:p>
        </p:txBody>
      </p:sp>
      <p:sp>
        <p:nvSpPr>
          <p:cNvPr id="3" name="Text Placeholder 2">
            <a:extLst>
              <a:ext uri="{FF2B5EF4-FFF2-40B4-BE49-F238E27FC236}">
                <a16:creationId xmlns:a16="http://schemas.microsoft.com/office/drawing/2014/main" id="{F3310E78-6177-4D00-AA22-54455FE49064}"/>
              </a:ext>
            </a:extLst>
          </p:cNvPr>
          <p:cNvSpPr>
            <a:spLocks noGrp="1"/>
          </p:cNvSpPr>
          <p:nvPr>
            <p:ph type="body" sz="quarter" idx="16"/>
          </p:nvPr>
        </p:nvSpPr>
        <p:spPr/>
        <p:txBody>
          <a:bodyPr/>
          <a:lstStyle/>
          <a:p>
            <a:endParaRPr lang="en-US" dirty="0"/>
          </a:p>
        </p:txBody>
      </p:sp>
      <p:sp>
        <p:nvSpPr>
          <p:cNvPr id="4" name="Content Placeholder 3">
            <a:extLst>
              <a:ext uri="{FF2B5EF4-FFF2-40B4-BE49-F238E27FC236}">
                <a16:creationId xmlns:a16="http://schemas.microsoft.com/office/drawing/2014/main" id="{8A5A00A6-BF05-49F0-8639-4B8B5684B17C}"/>
              </a:ext>
            </a:extLst>
          </p:cNvPr>
          <p:cNvSpPr>
            <a:spLocks noGrp="1"/>
          </p:cNvSpPr>
          <p:nvPr>
            <p:ph sz="quarter" idx="18"/>
          </p:nvPr>
        </p:nvSpPr>
        <p:spPr/>
        <p:txBody>
          <a:bodyPr/>
          <a:lstStyle/>
          <a:p>
            <a:r>
              <a:rPr lang="en-US" dirty="0"/>
              <a:t>Documentation and information required with the RPA:</a:t>
            </a:r>
          </a:p>
          <a:p>
            <a:pPr lvl="1"/>
            <a:r>
              <a:rPr lang="en-US" dirty="0"/>
              <a:t>Documentation to support nonprofit status (e.g. Internal Revenue Service that was in effect on the declaration date and granted tax exemption under sections 501(c), (d), or (e) of the Internal Revenue Code)</a:t>
            </a:r>
          </a:p>
          <a:p>
            <a:pPr lvl="1"/>
            <a:r>
              <a:rPr lang="en-US" dirty="0"/>
              <a:t>Estimated cost of all incident-related impacts</a:t>
            </a:r>
          </a:p>
          <a:p>
            <a:pPr lvl="1"/>
            <a:r>
              <a:rPr lang="en-US" dirty="0"/>
              <a:t>If applicable, authorized contractor contact information</a:t>
            </a:r>
          </a:p>
          <a:p>
            <a:pPr lvl="1"/>
            <a:r>
              <a:rPr lang="en-US" dirty="0"/>
              <a:t>List of damaged facilities</a:t>
            </a:r>
          </a:p>
          <a:p>
            <a:r>
              <a:rPr lang="en-US" dirty="0"/>
              <a:t>This information is likely already recorded in Grants Portal if you currently have an account.</a:t>
            </a:r>
          </a:p>
          <a:p>
            <a:r>
              <a:rPr lang="en-US" dirty="0"/>
              <a:t>Important to answer all questions thoroughly even if you have been approved for Public Assistance in previous disasters.</a:t>
            </a:r>
          </a:p>
        </p:txBody>
      </p:sp>
    </p:spTree>
    <p:extLst>
      <p:ext uri="{BB962C8B-B14F-4D97-AF65-F5344CB8AC3E}">
        <p14:creationId xmlns:p14="http://schemas.microsoft.com/office/powerpoint/2010/main" val="20032010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BED53AC-7CB7-4261-A356-B1EA5E462B77}"/>
              </a:ext>
            </a:extLst>
          </p:cNvPr>
          <p:cNvSpPr>
            <a:spLocks noGrp="1"/>
          </p:cNvSpPr>
          <p:nvPr>
            <p:ph type="body" sz="quarter" idx="15"/>
          </p:nvPr>
        </p:nvSpPr>
        <p:spPr/>
        <p:txBody>
          <a:bodyPr/>
          <a:lstStyle/>
          <a:p>
            <a:r>
              <a:rPr lang="en-US" dirty="0"/>
              <a:t>Requesting Project Applications</a:t>
            </a:r>
          </a:p>
        </p:txBody>
      </p:sp>
      <p:sp>
        <p:nvSpPr>
          <p:cNvPr id="3" name="Text Placeholder 2">
            <a:extLst>
              <a:ext uri="{FF2B5EF4-FFF2-40B4-BE49-F238E27FC236}">
                <a16:creationId xmlns:a16="http://schemas.microsoft.com/office/drawing/2014/main" id="{E1C97AE6-D836-4C05-AC5C-0709BD936C3D}"/>
              </a:ext>
            </a:extLst>
          </p:cNvPr>
          <p:cNvSpPr>
            <a:spLocks noGrp="1"/>
          </p:cNvSpPr>
          <p:nvPr>
            <p:ph type="body" sz="quarter" idx="16"/>
          </p:nvPr>
        </p:nvSpPr>
        <p:spPr/>
        <p:txBody>
          <a:bodyPr/>
          <a:lstStyle/>
          <a:p>
            <a:endParaRPr lang="en-US" dirty="0"/>
          </a:p>
        </p:txBody>
      </p:sp>
      <p:sp>
        <p:nvSpPr>
          <p:cNvPr id="8" name="Content Placeholder 3">
            <a:extLst>
              <a:ext uri="{FF2B5EF4-FFF2-40B4-BE49-F238E27FC236}">
                <a16:creationId xmlns:a16="http://schemas.microsoft.com/office/drawing/2014/main" id="{3D66B9CC-70EB-4F82-A905-76267B778F14}"/>
              </a:ext>
            </a:extLst>
          </p:cNvPr>
          <p:cNvSpPr>
            <a:spLocks noGrp="1"/>
          </p:cNvSpPr>
          <p:nvPr>
            <p:ph sz="quarter" idx="18"/>
          </p:nvPr>
        </p:nvSpPr>
        <p:spPr>
          <a:xfrm>
            <a:off x="381000" y="1600200"/>
            <a:ext cx="11430000" cy="405089"/>
          </a:xfrm>
        </p:spPr>
        <p:txBody>
          <a:bodyPr/>
          <a:lstStyle/>
          <a:p>
            <a:pPr marL="0" indent="0" algn="ctr">
              <a:spcAft>
                <a:spcPts val="600"/>
              </a:spcAft>
              <a:buNone/>
            </a:pPr>
            <a:r>
              <a:rPr lang="en-US" dirty="0">
                <a:latin typeface="Open Sans Semibold" panose="020B0706030804020204" pitchFamily="34" charset="0"/>
                <a:ea typeface="Open Sans Semibold" panose="020B0706030804020204" pitchFamily="34" charset="0"/>
                <a:cs typeface="Open Sans Semibold" panose="020B0706030804020204" pitchFamily="34" charset="0"/>
              </a:rPr>
              <a:t>Requesting a Public Assistance Project</a:t>
            </a:r>
          </a:p>
        </p:txBody>
      </p:sp>
      <p:pic>
        <p:nvPicPr>
          <p:cNvPr id="5" name="Picture 4">
            <a:extLst>
              <a:ext uri="{FF2B5EF4-FFF2-40B4-BE49-F238E27FC236}">
                <a16:creationId xmlns:a16="http://schemas.microsoft.com/office/drawing/2014/main" id="{63CA6C02-A42E-4611-A6B2-7A04714EE7A5}"/>
              </a:ext>
            </a:extLst>
          </p:cNvPr>
          <p:cNvPicPr>
            <a:picLocks noChangeAspect="1"/>
          </p:cNvPicPr>
          <p:nvPr/>
        </p:nvPicPr>
        <p:blipFill>
          <a:blip r:embed="rId3"/>
          <a:stretch>
            <a:fillRect/>
          </a:stretch>
        </p:blipFill>
        <p:spPr>
          <a:xfrm>
            <a:off x="960698" y="2043737"/>
            <a:ext cx="10615014" cy="3881165"/>
          </a:xfrm>
          <a:prstGeom prst="rect">
            <a:avLst/>
          </a:prstGeom>
        </p:spPr>
      </p:pic>
    </p:spTree>
    <p:extLst>
      <p:ext uri="{BB962C8B-B14F-4D97-AF65-F5344CB8AC3E}">
        <p14:creationId xmlns:p14="http://schemas.microsoft.com/office/powerpoint/2010/main" val="33265150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BED53AC-7CB7-4261-A356-B1EA5E462B77}"/>
              </a:ext>
            </a:extLst>
          </p:cNvPr>
          <p:cNvSpPr>
            <a:spLocks noGrp="1"/>
          </p:cNvSpPr>
          <p:nvPr>
            <p:ph type="body" sz="quarter" idx="15"/>
          </p:nvPr>
        </p:nvSpPr>
        <p:spPr/>
        <p:txBody>
          <a:bodyPr/>
          <a:lstStyle/>
          <a:p>
            <a:r>
              <a:rPr lang="en-US" dirty="0"/>
              <a:t>Requesting Project Applications</a:t>
            </a:r>
          </a:p>
        </p:txBody>
      </p:sp>
      <p:sp>
        <p:nvSpPr>
          <p:cNvPr id="3" name="Text Placeholder 2">
            <a:extLst>
              <a:ext uri="{FF2B5EF4-FFF2-40B4-BE49-F238E27FC236}">
                <a16:creationId xmlns:a16="http://schemas.microsoft.com/office/drawing/2014/main" id="{E1C97AE6-D836-4C05-AC5C-0709BD936C3D}"/>
              </a:ext>
            </a:extLst>
          </p:cNvPr>
          <p:cNvSpPr>
            <a:spLocks noGrp="1"/>
          </p:cNvSpPr>
          <p:nvPr>
            <p:ph type="body" sz="quarter" idx="16"/>
          </p:nvPr>
        </p:nvSpPr>
        <p:spPr/>
        <p:txBody>
          <a:bodyPr/>
          <a:lstStyle/>
          <a:p>
            <a:endParaRPr lang="en-US" dirty="0"/>
          </a:p>
        </p:txBody>
      </p:sp>
      <p:sp>
        <p:nvSpPr>
          <p:cNvPr id="8" name="Content Placeholder 3">
            <a:extLst>
              <a:ext uri="{FF2B5EF4-FFF2-40B4-BE49-F238E27FC236}">
                <a16:creationId xmlns:a16="http://schemas.microsoft.com/office/drawing/2014/main" id="{3D66B9CC-70EB-4F82-A905-76267B778F14}"/>
              </a:ext>
            </a:extLst>
          </p:cNvPr>
          <p:cNvSpPr>
            <a:spLocks noGrp="1"/>
          </p:cNvSpPr>
          <p:nvPr>
            <p:ph sz="quarter" idx="18"/>
          </p:nvPr>
        </p:nvSpPr>
        <p:spPr>
          <a:xfrm>
            <a:off x="381000" y="1600200"/>
            <a:ext cx="11430000" cy="405089"/>
          </a:xfrm>
        </p:spPr>
        <p:txBody>
          <a:bodyPr/>
          <a:lstStyle/>
          <a:p>
            <a:pPr marL="0" indent="0" algn="ctr">
              <a:spcAft>
                <a:spcPts val="600"/>
              </a:spcAft>
              <a:buNone/>
            </a:pPr>
            <a:r>
              <a:rPr lang="en-US" dirty="0">
                <a:latin typeface="Open Sans Semibold" panose="020B0706030804020204" pitchFamily="34" charset="0"/>
                <a:ea typeface="Open Sans Semibold" panose="020B0706030804020204" pitchFamily="34" charset="0"/>
                <a:cs typeface="Open Sans Semibold" panose="020B0706030804020204" pitchFamily="34" charset="0"/>
              </a:rPr>
              <a:t>Requesting a Public Assistance Project</a:t>
            </a:r>
          </a:p>
        </p:txBody>
      </p:sp>
      <p:pic>
        <p:nvPicPr>
          <p:cNvPr id="6" name="Picture 5">
            <a:extLst>
              <a:ext uri="{FF2B5EF4-FFF2-40B4-BE49-F238E27FC236}">
                <a16:creationId xmlns:a16="http://schemas.microsoft.com/office/drawing/2014/main" id="{01B1100C-7B39-4BC7-BABD-F7B225709DB6}"/>
              </a:ext>
            </a:extLst>
          </p:cNvPr>
          <p:cNvPicPr>
            <a:picLocks noChangeAspect="1"/>
          </p:cNvPicPr>
          <p:nvPr/>
        </p:nvPicPr>
        <p:blipFill>
          <a:blip r:embed="rId3"/>
          <a:stretch>
            <a:fillRect/>
          </a:stretch>
        </p:blipFill>
        <p:spPr>
          <a:xfrm>
            <a:off x="957068" y="2263875"/>
            <a:ext cx="10296525" cy="3209925"/>
          </a:xfrm>
          <a:prstGeom prst="rect">
            <a:avLst/>
          </a:prstGeom>
        </p:spPr>
      </p:pic>
    </p:spTree>
    <p:extLst>
      <p:ext uri="{BB962C8B-B14F-4D97-AF65-F5344CB8AC3E}">
        <p14:creationId xmlns:p14="http://schemas.microsoft.com/office/powerpoint/2010/main" val="5545124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BED53AC-7CB7-4261-A356-B1EA5E462B77}"/>
              </a:ext>
            </a:extLst>
          </p:cNvPr>
          <p:cNvSpPr>
            <a:spLocks noGrp="1"/>
          </p:cNvSpPr>
          <p:nvPr>
            <p:ph type="body" sz="quarter" idx="15"/>
          </p:nvPr>
        </p:nvSpPr>
        <p:spPr/>
        <p:txBody>
          <a:bodyPr/>
          <a:lstStyle/>
          <a:p>
            <a:r>
              <a:rPr lang="en-US" dirty="0"/>
              <a:t>Requesting Project Applications</a:t>
            </a:r>
          </a:p>
          <a:p>
            <a:endParaRPr lang="en-US" dirty="0"/>
          </a:p>
        </p:txBody>
      </p:sp>
      <p:sp>
        <p:nvSpPr>
          <p:cNvPr id="3" name="Text Placeholder 2">
            <a:extLst>
              <a:ext uri="{FF2B5EF4-FFF2-40B4-BE49-F238E27FC236}">
                <a16:creationId xmlns:a16="http://schemas.microsoft.com/office/drawing/2014/main" id="{E1C97AE6-D836-4C05-AC5C-0709BD936C3D}"/>
              </a:ext>
            </a:extLst>
          </p:cNvPr>
          <p:cNvSpPr>
            <a:spLocks noGrp="1"/>
          </p:cNvSpPr>
          <p:nvPr>
            <p:ph type="body" sz="quarter" idx="16"/>
          </p:nvPr>
        </p:nvSpPr>
        <p:spPr/>
        <p:txBody>
          <a:bodyPr/>
          <a:lstStyle/>
          <a:p>
            <a:r>
              <a:rPr lang="en-US" dirty="0"/>
              <a:t>CONTINUED</a:t>
            </a:r>
          </a:p>
        </p:txBody>
      </p:sp>
      <p:sp>
        <p:nvSpPr>
          <p:cNvPr id="4" name="Content Placeholder 3">
            <a:extLst>
              <a:ext uri="{FF2B5EF4-FFF2-40B4-BE49-F238E27FC236}">
                <a16:creationId xmlns:a16="http://schemas.microsoft.com/office/drawing/2014/main" id="{B1E38995-8282-418C-B8FB-F3846F6A7B9A}"/>
              </a:ext>
            </a:extLst>
          </p:cNvPr>
          <p:cNvSpPr>
            <a:spLocks noGrp="1"/>
          </p:cNvSpPr>
          <p:nvPr>
            <p:ph sz="quarter" idx="18"/>
          </p:nvPr>
        </p:nvSpPr>
        <p:spPr/>
        <p:txBody>
          <a:bodyPr/>
          <a:lstStyle/>
          <a:p>
            <a:pPr>
              <a:spcAft>
                <a:spcPts val="600"/>
              </a:spcAft>
            </a:pPr>
            <a:r>
              <a:rPr lang="en-US" dirty="0"/>
              <a:t>Required information</a:t>
            </a:r>
          </a:p>
          <a:p>
            <a:pPr lvl="1">
              <a:spcAft>
                <a:spcPts val="600"/>
              </a:spcAft>
            </a:pPr>
            <a:r>
              <a:rPr lang="en-US" dirty="0"/>
              <a:t>Facility information</a:t>
            </a:r>
          </a:p>
          <a:p>
            <a:pPr lvl="1">
              <a:spcAft>
                <a:spcPts val="600"/>
              </a:spcAft>
            </a:pPr>
            <a:r>
              <a:rPr lang="en-US" dirty="0"/>
              <a:t>Documentation of damages</a:t>
            </a:r>
          </a:p>
          <a:p>
            <a:pPr lvl="1">
              <a:spcAft>
                <a:spcPts val="600"/>
              </a:spcAft>
            </a:pPr>
            <a:r>
              <a:rPr lang="en-US" dirty="0"/>
              <a:t>Projected scope of work to repair the damages</a:t>
            </a:r>
          </a:p>
          <a:p>
            <a:pPr lvl="1">
              <a:spcAft>
                <a:spcPts val="600"/>
              </a:spcAft>
            </a:pPr>
            <a:r>
              <a:rPr lang="en-US" dirty="0"/>
              <a:t>Estimated cost to repair the damages</a:t>
            </a:r>
          </a:p>
          <a:p>
            <a:pPr lvl="1">
              <a:spcAft>
                <a:spcPts val="600"/>
              </a:spcAft>
            </a:pPr>
            <a:r>
              <a:rPr lang="en-US" dirty="0"/>
              <a:t>Contractor/contract information, if applicable</a:t>
            </a:r>
          </a:p>
          <a:p>
            <a:pPr lvl="1">
              <a:spcAft>
                <a:spcPts val="600"/>
              </a:spcAft>
            </a:pPr>
            <a:r>
              <a:rPr lang="en-US" dirty="0"/>
              <a:t>Procurement policy</a:t>
            </a:r>
          </a:p>
          <a:p>
            <a:pPr marL="344488" lvl="1" indent="0">
              <a:spcAft>
                <a:spcPts val="600"/>
              </a:spcAft>
              <a:buNone/>
            </a:pPr>
            <a:endParaRPr lang="en-US" dirty="0"/>
          </a:p>
          <a:p>
            <a:r>
              <a:rPr lang="en-US" b="1" dirty="0">
                <a:solidFill>
                  <a:srgbClr val="FF0000"/>
                </a:solidFill>
              </a:rPr>
              <a:t>This process allows you to control the messaging of your application and provide eligibility rationale upfront.</a:t>
            </a:r>
          </a:p>
        </p:txBody>
      </p:sp>
      <p:sp>
        <p:nvSpPr>
          <p:cNvPr id="6" name="TextBox 5">
            <a:extLst>
              <a:ext uri="{FF2B5EF4-FFF2-40B4-BE49-F238E27FC236}">
                <a16:creationId xmlns:a16="http://schemas.microsoft.com/office/drawing/2014/main" id="{70E57B92-8697-4DF7-8EB1-3907681F904B}"/>
              </a:ext>
            </a:extLst>
          </p:cNvPr>
          <p:cNvSpPr txBox="1"/>
          <p:nvPr/>
        </p:nvSpPr>
        <p:spPr>
          <a:xfrm>
            <a:off x="784261" y="4823012"/>
            <a:ext cx="10623478" cy="1203485"/>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2076978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BED53AC-7CB7-4261-A356-B1EA5E462B77}"/>
              </a:ext>
            </a:extLst>
          </p:cNvPr>
          <p:cNvSpPr>
            <a:spLocks noGrp="1"/>
          </p:cNvSpPr>
          <p:nvPr>
            <p:ph type="body" sz="quarter" idx="15"/>
          </p:nvPr>
        </p:nvSpPr>
        <p:spPr/>
        <p:txBody>
          <a:bodyPr/>
          <a:lstStyle/>
          <a:p>
            <a:r>
              <a:rPr lang="en-US" dirty="0"/>
              <a:t>Project Monitoring</a:t>
            </a:r>
          </a:p>
        </p:txBody>
      </p:sp>
      <p:sp>
        <p:nvSpPr>
          <p:cNvPr id="3" name="Text Placeholder 2">
            <a:extLst>
              <a:ext uri="{FF2B5EF4-FFF2-40B4-BE49-F238E27FC236}">
                <a16:creationId xmlns:a16="http://schemas.microsoft.com/office/drawing/2014/main" id="{E1C97AE6-D836-4C05-AC5C-0709BD936C3D}"/>
              </a:ext>
            </a:extLst>
          </p:cNvPr>
          <p:cNvSpPr>
            <a:spLocks noGrp="1"/>
          </p:cNvSpPr>
          <p:nvPr>
            <p:ph type="body" sz="quarter" idx="16"/>
          </p:nvPr>
        </p:nvSpPr>
        <p:spPr/>
        <p:txBody>
          <a:bodyPr/>
          <a:lstStyle/>
          <a:p>
            <a:r>
              <a:rPr lang="en-US" dirty="0"/>
              <a:t>CONTINUED</a:t>
            </a:r>
          </a:p>
        </p:txBody>
      </p:sp>
      <p:sp>
        <p:nvSpPr>
          <p:cNvPr id="4" name="Content Placeholder 3">
            <a:extLst>
              <a:ext uri="{FF2B5EF4-FFF2-40B4-BE49-F238E27FC236}">
                <a16:creationId xmlns:a16="http://schemas.microsoft.com/office/drawing/2014/main" id="{B1E38995-8282-418C-B8FB-F3846F6A7B9A}"/>
              </a:ext>
            </a:extLst>
          </p:cNvPr>
          <p:cNvSpPr>
            <a:spLocks noGrp="1"/>
          </p:cNvSpPr>
          <p:nvPr>
            <p:ph sz="quarter" idx="18"/>
          </p:nvPr>
        </p:nvSpPr>
        <p:spPr/>
        <p:txBody>
          <a:bodyPr/>
          <a:lstStyle/>
          <a:p>
            <a:endParaRPr lang="en-US" dirty="0"/>
          </a:p>
        </p:txBody>
      </p:sp>
      <p:pic>
        <p:nvPicPr>
          <p:cNvPr id="6" name="Picture 5">
            <a:extLst>
              <a:ext uri="{FF2B5EF4-FFF2-40B4-BE49-F238E27FC236}">
                <a16:creationId xmlns:a16="http://schemas.microsoft.com/office/drawing/2014/main" id="{C063DCCB-729F-4545-9D74-632D3787F5BD}"/>
              </a:ext>
            </a:extLst>
          </p:cNvPr>
          <p:cNvPicPr>
            <a:picLocks noChangeAspect="1"/>
          </p:cNvPicPr>
          <p:nvPr/>
        </p:nvPicPr>
        <p:blipFill>
          <a:blip r:embed="rId3"/>
          <a:stretch>
            <a:fillRect/>
          </a:stretch>
        </p:blipFill>
        <p:spPr>
          <a:xfrm>
            <a:off x="1014714" y="1490198"/>
            <a:ext cx="10162572" cy="4648665"/>
          </a:xfrm>
          <a:prstGeom prst="rect">
            <a:avLst/>
          </a:prstGeom>
        </p:spPr>
      </p:pic>
    </p:spTree>
    <p:extLst>
      <p:ext uri="{BB962C8B-B14F-4D97-AF65-F5344CB8AC3E}">
        <p14:creationId xmlns:p14="http://schemas.microsoft.com/office/powerpoint/2010/main" val="15619827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91FE8A9-BF44-4950-9C07-C6BB18CAE4B8}"/>
              </a:ext>
            </a:extLst>
          </p:cNvPr>
          <p:cNvSpPr>
            <a:spLocks noGrp="1"/>
          </p:cNvSpPr>
          <p:nvPr>
            <p:ph type="body" sz="quarter" idx="15"/>
          </p:nvPr>
        </p:nvSpPr>
        <p:spPr/>
        <p:txBody>
          <a:bodyPr/>
          <a:lstStyle/>
          <a:p>
            <a:r>
              <a:rPr lang="en-US" dirty="0"/>
              <a:t>TODAY’S AGENDA</a:t>
            </a:r>
          </a:p>
        </p:txBody>
      </p:sp>
      <p:sp>
        <p:nvSpPr>
          <p:cNvPr id="7" name="Text Placeholder 6">
            <a:extLst>
              <a:ext uri="{FF2B5EF4-FFF2-40B4-BE49-F238E27FC236}">
                <a16:creationId xmlns:a16="http://schemas.microsoft.com/office/drawing/2014/main" id="{469628BB-C1FF-4439-8B00-1DCD6AB9482A}"/>
              </a:ext>
            </a:extLst>
          </p:cNvPr>
          <p:cNvSpPr>
            <a:spLocks noGrp="1"/>
          </p:cNvSpPr>
          <p:nvPr>
            <p:ph type="body" sz="quarter" idx="16"/>
          </p:nvPr>
        </p:nvSpPr>
        <p:spPr/>
        <p:txBody>
          <a:bodyPr/>
          <a:lstStyle/>
          <a:p>
            <a:endParaRPr lang="en-US" dirty="0"/>
          </a:p>
        </p:txBody>
      </p:sp>
      <p:sp>
        <p:nvSpPr>
          <p:cNvPr id="4" name="Content Placeholder 3">
            <a:extLst>
              <a:ext uri="{FF2B5EF4-FFF2-40B4-BE49-F238E27FC236}">
                <a16:creationId xmlns:a16="http://schemas.microsoft.com/office/drawing/2014/main" id="{10846AFF-4158-4FA8-82F7-8AE7F8564534}"/>
              </a:ext>
            </a:extLst>
          </p:cNvPr>
          <p:cNvSpPr>
            <a:spLocks noGrp="1"/>
          </p:cNvSpPr>
          <p:nvPr>
            <p:ph sz="quarter" idx="18"/>
          </p:nvPr>
        </p:nvSpPr>
        <p:spPr/>
        <p:txBody>
          <a:bodyPr/>
          <a:lstStyle/>
          <a:p>
            <a:pPr>
              <a:spcBef>
                <a:spcPts val="1200"/>
              </a:spcBef>
              <a:spcAft>
                <a:spcPts val="1200"/>
              </a:spcAft>
            </a:pPr>
            <a:r>
              <a:rPr lang="en-US" sz="2800" dirty="0"/>
              <a:t>Immediate Actions/Considerations</a:t>
            </a:r>
          </a:p>
          <a:p>
            <a:pPr>
              <a:spcBef>
                <a:spcPts val="1200"/>
              </a:spcBef>
              <a:spcAft>
                <a:spcPts val="1200"/>
              </a:spcAft>
            </a:pPr>
            <a:r>
              <a:rPr lang="en-US" sz="2800" dirty="0"/>
              <a:t>Deadlines to be Aware Of</a:t>
            </a:r>
          </a:p>
          <a:p>
            <a:pPr>
              <a:spcBef>
                <a:spcPts val="1200"/>
              </a:spcBef>
              <a:spcAft>
                <a:spcPts val="1200"/>
              </a:spcAft>
            </a:pPr>
            <a:r>
              <a:rPr lang="en-US" sz="2800"/>
              <a:t>Project Formulation Basics</a:t>
            </a:r>
            <a:endParaRPr lang="en-US" sz="2800" dirty="0"/>
          </a:p>
          <a:p>
            <a:pPr>
              <a:spcBef>
                <a:spcPts val="1200"/>
              </a:spcBef>
              <a:spcAft>
                <a:spcPts val="1200"/>
              </a:spcAft>
            </a:pPr>
            <a:r>
              <a:rPr lang="en-US" sz="2800" dirty="0"/>
              <a:t>Grants Portal Basics/Best Practices</a:t>
            </a:r>
          </a:p>
          <a:p>
            <a:pPr>
              <a:spcBef>
                <a:spcPts val="1200"/>
              </a:spcBef>
              <a:spcAft>
                <a:spcPts val="1200"/>
              </a:spcAft>
            </a:pPr>
            <a:r>
              <a:rPr lang="en-US" sz="2800" dirty="0"/>
              <a:t>Dispute Resolution Process</a:t>
            </a:r>
          </a:p>
          <a:p>
            <a:endParaRPr lang="en-US" sz="2800" dirty="0"/>
          </a:p>
          <a:p>
            <a:endParaRPr lang="en-US" sz="2800" dirty="0"/>
          </a:p>
        </p:txBody>
      </p:sp>
    </p:spTree>
    <p:extLst>
      <p:ext uri="{BB962C8B-B14F-4D97-AF65-F5344CB8AC3E}">
        <p14:creationId xmlns:p14="http://schemas.microsoft.com/office/powerpoint/2010/main" val="13170503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BED53AC-7CB7-4261-A356-B1EA5E462B77}"/>
              </a:ext>
            </a:extLst>
          </p:cNvPr>
          <p:cNvSpPr>
            <a:spLocks noGrp="1"/>
          </p:cNvSpPr>
          <p:nvPr>
            <p:ph type="body" sz="quarter" idx="15"/>
          </p:nvPr>
        </p:nvSpPr>
        <p:spPr/>
        <p:txBody>
          <a:bodyPr/>
          <a:lstStyle/>
          <a:p>
            <a:r>
              <a:rPr lang="en-US" dirty="0"/>
              <a:t>Project Monitoring</a:t>
            </a:r>
          </a:p>
        </p:txBody>
      </p:sp>
      <p:sp>
        <p:nvSpPr>
          <p:cNvPr id="3" name="Text Placeholder 2">
            <a:extLst>
              <a:ext uri="{FF2B5EF4-FFF2-40B4-BE49-F238E27FC236}">
                <a16:creationId xmlns:a16="http://schemas.microsoft.com/office/drawing/2014/main" id="{E1C97AE6-D836-4C05-AC5C-0709BD936C3D}"/>
              </a:ext>
            </a:extLst>
          </p:cNvPr>
          <p:cNvSpPr>
            <a:spLocks noGrp="1"/>
          </p:cNvSpPr>
          <p:nvPr>
            <p:ph type="body" sz="quarter" idx="16"/>
          </p:nvPr>
        </p:nvSpPr>
        <p:spPr/>
        <p:txBody>
          <a:bodyPr/>
          <a:lstStyle/>
          <a:p>
            <a:r>
              <a:rPr lang="en-US" dirty="0"/>
              <a:t>CONTINUED</a:t>
            </a:r>
          </a:p>
        </p:txBody>
      </p:sp>
      <p:sp>
        <p:nvSpPr>
          <p:cNvPr id="4" name="Content Placeholder 3">
            <a:extLst>
              <a:ext uri="{FF2B5EF4-FFF2-40B4-BE49-F238E27FC236}">
                <a16:creationId xmlns:a16="http://schemas.microsoft.com/office/drawing/2014/main" id="{B1E38995-8282-418C-B8FB-F3846F6A7B9A}"/>
              </a:ext>
            </a:extLst>
          </p:cNvPr>
          <p:cNvSpPr>
            <a:spLocks noGrp="1"/>
          </p:cNvSpPr>
          <p:nvPr>
            <p:ph sz="quarter" idx="18"/>
          </p:nvPr>
        </p:nvSpPr>
        <p:spPr/>
        <p:txBody>
          <a:bodyPr/>
          <a:lstStyle/>
          <a:p>
            <a:endParaRPr lang="en-US" dirty="0"/>
          </a:p>
        </p:txBody>
      </p:sp>
      <p:pic>
        <p:nvPicPr>
          <p:cNvPr id="7" name="Picture 6">
            <a:extLst>
              <a:ext uri="{FF2B5EF4-FFF2-40B4-BE49-F238E27FC236}">
                <a16:creationId xmlns:a16="http://schemas.microsoft.com/office/drawing/2014/main" id="{C5DD40DE-D8B3-4110-9617-80E4E5F587B6}"/>
              </a:ext>
            </a:extLst>
          </p:cNvPr>
          <p:cNvPicPr>
            <a:picLocks noChangeAspect="1"/>
          </p:cNvPicPr>
          <p:nvPr/>
        </p:nvPicPr>
        <p:blipFill>
          <a:blip r:embed="rId3"/>
          <a:stretch>
            <a:fillRect/>
          </a:stretch>
        </p:blipFill>
        <p:spPr>
          <a:xfrm>
            <a:off x="775189" y="1070258"/>
            <a:ext cx="10660284" cy="4869512"/>
          </a:xfrm>
          <a:prstGeom prst="rect">
            <a:avLst/>
          </a:prstGeom>
        </p:spPr>
      </p:pic>
    </p:spTree>
    <p:extLst>
      <p:ext uri="{BB962C8B-B14F-4D97-AF65-F5344CB8AC3E}">
        <p14:creationId xmlns:p14="http://schemas.microsoft.com/office/powerpoint/2010/main" val="6578816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BED53AC-7CB7-4261-A356-B1EA5E462B77}"/>
              </a:ext>
            </a:extLst>
          </p:cNvPr>
          <p:cNvSpPr>
            <a:spLocks noGrp="1"/>
          </p:cNvSpPr>
          <p:nvPr>
            <p:ph type="body" sz="quarter" idx="15"/>
          </p:nvPr>
        </p:nvSpPr>
        <p:spPr/>
        <p:txBody>
          <a:bodyPr/>
          <a:lstStyle/>
          <a:p>
            <a:r>
              <a:rPr lang="en-US" dirty="0"/>
              <a:t>Project Monitoring</a:t>
            </a:r>
          </a:p>
        </p:txBody>
      </p:sp>
      <p:sp>
        <p:nvSpPr>
          <p:cNvPr id="3" name="Text Placeholder 2">
            <a:extLst>
              <a:ext uri="{FF2B5EF4-FFF2-40B4-BE49-F238E27FC236}">
                <a16:creationId xmlns:a16="http://schemas.microsoft.com/office/drawing/2014/main" id="{E1C97AE6-D836-4C05-AC5C-0709BD936C3D}"/>
              </a:ext>
            </a:extLst>
          </p:cNvPr>
          <p:cNvSpPr>
            <a:spLocks noGrp="1"/>
          </p:cNvSpPr>
          <p:nvPr>
            <p:ph type="body" sz="quarter" idx="16"/>
          </p:nvPr>
        </p:nvSpPr>
        <p:spPr/>
        <p:txBody>
          <a:bodyPr/>
          <a:lstStyle/>
          <a:p>
            <a:r>
              <a:rPr lang="en-US" dirty="0"/>
              <a:t>CONTINUED</a:t>
            </a:r>
          </a:p>
        </p:txBody>
      </p:sp>
      <p:sp>
        <p:nvSpPr>
          <p:cNvPr id="4" name="Content Placeholder 3">
            <a:extLst>
              <a:ext uri="{FF2B5EF4-FFF2-40B4-BE49-F238E27FC236}">
                <a16:creationId xmlns:a16="http://schemas.microsoft.com/office/drawing/2014/main" id="{B1E38995-8282-418C-B8FB-F3846F6A7B9A}"/>
              </a:ext>
            </a:extLst>
          </p:cNvPr>
          <p:cNvSpPr>
            <a:spLocks noGrp="1"/>
          </p:cNvSpPr>
          <p:nvPr>
            <p:ph sz="quarter" idx="18"/>
          </p:nvPr>
        </p:nvSpPr>
        <p:spPr/>
        <p:txBody>
          <a:bodyPr/>
          <a:lstStyle/>
          <a:p>
            <a:endParaRPr lang="en-US" dirty="0"/>
          </a:p>
        </p:txBody>
      </p:sp>
      <p:pic>
        <p:nvPicPr>
          <p:cNvPr id="5" name="Picture 4">
            <a:extLst>
              <a:ext uri="{FF2B5EF4-FFF2-40B4-BE49-F238E27FC236}">
                <a16:creationId xmlns:a16="http://schemas.microsoft.com/office/drawing/2014/main" id="{B46599DB-2867-403D-800E-6CDC7E3BDDF7}"/>
              </a:ext>
            </a:extLst>
          </p:cNvPr>
          <p:cNvPicPr>
            <a:picLocks noChangeAspect="1"/>
          </p:cNvPicPr>
          <p:nvPr/>
        </p:nvPicPr>
        <p:blipFill>
          <a:blip r:embed="rId3"/>
          <a:stretch>
            <a:fillRect/>
          </a:stretch>
        </p:blipFill>
        <p:spPr>
          <a:xfrm>
            <a:off x="1035619" y="1394172"/>
            <a:ext cx="10139423" cy="4744691"/>
          </a:xfrm>
          <a:prstGeom prst="rect">
            <a:avLst/>
          </a:prstGeom>
        </p:spPr>
      </p:pic>
    </p:spTree>
    <p:extLst>
      <p:ext uri="{BB962C8B-B14F-4D97-AF65-F5344CB8AC3E}">
        <p14:creationId xmlns:p14="http://schemas.microsoft.com/office/powerpoint/2010/main" val="32414555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BED53AC-7CB7-4261-A356-B1EA5E462B77}"/>
              </a:ext>
            </a:extLst>
          </p:cNvPr>
          <p:cNvSpPr>
            <a:spLocks noGrp="1"/>
          </p:cNvSpPr>
          <p:nvPr>
            <p:ph type="body" sz="quarter" idx="15"/>
          </p:nvPr>
        </p:nvSpPr>
        <p:spPr/>
        <p:txBody>
          <a:bodyPr/>
          <a:lstStyle/>
          <a:p>
            <a:r>
              <a:rPr lang="en-US" dirty="0"/>
              <a:t>Requests for Information (RFI)</a:t>
            </a:r>
          </a:p>
        </p:txBody>
      </p:sp>
      <p:sp>
        <p:nvSpPr>
          <p:cNvPr id="3" name="Text Placeholder 2">
            <a:extLst>
              <a:ext uri="{FF2B5EF4-FFF2-40B4-BE49-F238E27FC236}">
                <a16:creationId xmlns:a16="http://schemas.microsoft.com/office/drawing/2014/main" id="{E1C97AE6-D836-4C05-AC5C-0709BD936C3D}"/>
              </a:ext>
            </a:extLst>
          </p:cNvPr>
          <p:cNvSpPr>
            <a:spLocks noGrp="1"/>
          </p:cNvSpPr>
          <p:nvPr>
            <p:ph type="body" sz="quarter" idx="16"/>
          </p:nvPr>
        </p:nvSpPr>
        <p:spPr/>
        <p:txBody>
          <a:bodyPr/>
          <a:lstStyle/>
          <a:p>
            <a:r>
              <a:rPr lang="en-US" dirty="0"/>
              <a:t>CONTINUED</a:t>
            </a:r>
          </a:p>
        </p:txBody>
      </p:sp>
      <p:sp>
        <p:nvSpPr>
          <p:cNvPr id="4" name="Content Placeholder 3">
            <a:extLst>
              <a:ext uri="{FF2B5EF4-FFF2-40B4-BE49-F238E27FC236}">
                <a16:creationId xmlns:a16="http://schemas.microsoft.com/office/drawing/2014/main" id="{B1E38995-8282-418C-B8FB-F3846F6A7B9A}"/>
              </a:ext>
            </a:extLst>
          </p:cNvPr>
          <p:cNvSpPr>
            <a:spLocks noGrp="1"/>
          </p:cNvSpPr>
          <p:nvPr>
            <p:ph sz="quarter" idx="18"/>
          </p:nvPr>
        </p:nvSpPr>
        <p:spPr/>
        <p:txBody>
          <a:bodyPr/>
          <a:lstStyle/>
          <a:p>
            <a:endParaRPr lang="en-US" dirty="0"/>
          </a:p>
        </p:txBody>
      </p:sp>
      <p:pic>
        <p:nvPicPr>
          <p:cNvPr id="6" name="Picture 5">
            <a:extLst>
              <a:ext uri="{FF2B5EF4-FFF2-40B4-BE49-F238E27FC236}">
                <a16:creationId xmlns:a16="http://schemas.microsoft.com/office/drawing/2014/main" id="{8BC9BEE9-D6B2-404B-8A47-CE6A1E135B74}"/>
              </a:ext>
            </a:extLst>
          </p:cNvPr>
          <p:cNvPicPr>
            <a:picLocks noChangeAspect="1"/>
          </p:cNvPicPr>
          <p:nvPr/>
        </p:nvPicPr>
        <p:blipFill>
          <a:blip r:embed="rId3"/>
          <a:stretch>
            <a:fillRect/>
          </a:stretch>
        </p:blipFill>
        <p:spPr>
          <a:xfrm>
            <a:off x="985777" y="1323796"/>
            <a:ext cx="10220446" cy="4601106"/>
          </a:xfrm>
          <a:prstGeom prst="rect">
            <a:avLst/>
          </a:prstGeom>
        </p:spPr>
      </p:pic>
    </p:spTree>
    <p:extLst>
      <p:ext uri="{BB962C8B-B14F-4D97-AF65-F5344CB8AC3E}">
        <p14:creationId xmlns:p14="http://schemas.microsoft.com/office/powerpoint/2010/main" val="11170604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DA694EA-A9F8-4A31-B526-416D31BAFB74}"/>
              </a:ext>
            </a:extLst>
          </p:cNvPr>
          <p:cNvSpPr>
            <a:spLocks noGrp="1"/>
          </p:cNvSpPr>
          <p:nvPr>
            <p:ph type="body" sz="quarter" idx="15"/>
          </p:nvPr>
        </p:nvSpPr>
        <p:spPr/>
        <p:txBody>
          <a:bodyPr/>
          <a:lstStyle/>
          <a:p>
            <a:r>
              <a:rPr lang="en-US" sz="3100" dirty="0"/>
              <a:t>Grants Portal Tips and Best Practices</a:t>
            </a:r>
          </a:p>
        </p:txBody>
      </p:sp>
      <p:sp>
        <p:nvSpPr>
          <p:cNvPr id="3" name="Text Placeholder 2">
            <a:extLst>
              <a:ext uri="{FF2B5EF4-FFF2-40B4-BE49-F238E27FC236}">
                <a16:creationId xmlns:a16="http://schemas.microsoft.com/office/drawing/2014/main" id="{1D6A6BA6-4B2C-4A20-9F6E-6386658833C1}"/>
              </a:ext>
            </a:extLst>
          </p:cNvPr>
          <p:cNvSpPr>
            <a:spLocks noGrp="1"/>
          </p:cNvSpPr>
          <p:nvPr>
            <p:ph type="body" sz="quarter" idx="16"/>
          </p:nvPr>
        </p:nvSpPr>
        <p:spPr/>
        <p:txBody>
          <a:bodyPr/>
          <a:lstStyle/>
          <a:p>
            <a:endParaRPr lang="en-US" dirty="0"/>
          </a:p>
        </p:txBody>
      </p:sp>
      <p:sp>
        <p:nvSpPr>
          <p:cNvPr id="4" name="Content Placeholder 3">
            <a:extLst>
              <a:ext uri="{FF2B5EF4-FFF2-40B4-BE49-F238E27FC236}">
                <a16:creationId xmlns:a16="http://schemas.microsoft.com/office/drawing/2014/main" id="{DD2D9882-016B-4967-A26F-81E3F50C5A1C}"/>
              </a:ext>
            </a:extLst>
          </p:cNvPr>
          <p:cNvSpPr>
            <a:spLocks noGrp="1"/>
          </p:cNvSpPr>
          <p:nvPr>
            <p:ph sz="quarter" idx="18"/>
          </p:nvPr>
        </p:nvSpPr>
        <p:spPr/>
        <p:txBody>
          <a:bodyPr/>
          <a:lstStyle/>
          <a:p>
            <a:pPr>
              <a:spcAft>
                <a:spcPts val="600"/>
              </a:spcAft>
            </a:pPr>
            <a:r>
              <a:rPr lang="en-US" dirty="0"/>
              <a:t>You can always upload additional documentation to your project after it is submitted to FEMA.  As soon as you receive an invoice for work or document new damage, upload the document to your Grants Portal project.</a:t>
            </a:r>
          </a:p>
          <a:p>
            <a:pPr>
              <a:spcAft>
                <a:spcPts val="600"/>
              </a:spcAft>
            </a:pPr>
            <a:r>
              <a:rPr lang="en-US" dirty="0"/>
              <a:t>Document your interactions with FEMA in either meeting minutes or directly in the comments of your Grants Portal projects.</a:t>
            </a:r>
          </a:p>
          <a:p>
            <a:pPr>
              <a:spcAft>
                <a:spcPts val="600"/>
              </a:spcAft>
            </a:pPr>
            <a:r>
              <a:rPr lang="en-US" dirty="0"/>
              <a:t>Track the progress of your projects on a weekly basis and check in with your FEMA representative if you are not seeing movement.</a:t>
            </a:r>
          </a:p>
          <a:p>
            <a:pPr>
              <a:spcAft>
                <a:spcPts val="600"/>
              </a:spcAft>
            </a:pPr>
            <a:r>
              <a:rPr lang="en-US" dirty="0"/>
              <a:t>Activate subscriptions to your project applications so you can get in front of any potential issues with your projects.</a:t>
            </a:r>
          </a:p>
          <a:p>
            <a:r>
              <a:rPr lang="en-US" dirty="0"/>
              <a:t>Utilize the project application process to proactively tell FEMA why your project is eligible.</a:t>
            </a:r>
          </a:p>
        </p:txBody>
      </p:sp>
    </p:spTree>
    <p:extLst>
      <p:ext uri="{BB962C8B-B14F-4D97-AF65-F5344CB8AC3E}">
        <p14:creationId xmlns:p14="http://schemas.microsoft.com/office/powerpoint/2010/main" val="28001414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845D75A2-DCF3-4046-A98C-54634582B238}"/>
              </a:ext>
            </a:extLst>
          </p:cNvPr>
          <p:cNvSpPr>
            <a:spLocks noGrp="1"/>
          </p:cNvSpPr>
          <p:nvPr>
            <p:ph type="body" sz="quarter" idx="15"/>
          </p:nvPr>
        </p:nvSpPr>
        <p:spPr/>
        <p:txBody>
          <a:bodyPr/>
          <a:lstStyle/>
          <a:p>
            <a:r>
              <a:rPr lang="en-US" dirty="0"/>
              <a:t> DISPUTES IN THE PUBLIC ASSISTANCE PROGRAM</a:t>
            </a:r>
          </a:p>
        </p:txBody>
      </p:sp>
      <p:sp>
        <p:nvSpPr>
          <p:cNvPr id="8" name="Text Placeholder 7">
            <a:extLst>
              <a:ext uri="{FF2B5EF4-FFF2-40B4-BE49-F238E27FC236}">
                <a16:creationId xmlns:a16="http://schemas.microsoft.com/office/drawing/2014/main" id="{A1548014-68B1-44C5-925F-6D97A0D97334}"/>
              </a:ext>
            </a:extLst>
          </p:cNvPr>
          <p:cNvSpPr>
            <a:spLocks noGrp="1"/>
          </p:cNvSpPr>
          <p:nvPr>
            <p:ph type="body" sz="quarter" idx="16"/>
          </p:nvPr>
        </p:nvSpPr>
        <p:spPr/>
        <p:txBody>
          <a:bodyPr/>
          <a:lstStyle/>
          <a:p>
            <a:endParaRPr lang="en-US" dirty="0"/>
          </a:p>
        </p:txBody>
      </p:sp>
      <p:sp>
        <p:nvSpPr>
          <p:cNvPr id="17411" name="Content Placeholder 2"/>
          <p:cNvSpPr>
            <a:spLocks noGrp="1"/>
          </p:cNvSpPr>
          <p:nvPr>
            <p:ph sz="quarter" idx="18"/>
          </p:nvPr>
        </p:nvSpPr>
        <p:spPr/>
        <p:txBody>
          <a:bodyPr/>
          <a:lstStyle/>
          <a:p>
            <a:r>
              <a:rPr lang="en-US" altLang="en-US" dirty="0"/>
              <a:t>Basic eligibility for assistance</a:t>
            </a:r>
          </a:p>
          <a:p>
            <a:pPr lvl="1"/>
            <a:r>
              <a:rPr lang="en-US" altLang="en-US" sz="1700" dirty="0"/>
              <a:t>Applicant eligibility: tribe, local government, non-profit</a:t>
            </a:r>
          </a:p>
          <a:p>
            <a:pPr lvl="1"/>
            <a:r>
              <a:rPr lang="en-US" altLang="en-US" sz="1700" dirty="0"/>
              <a:t>Scope of damage, cause of damage</a:t>
            </a:r>
          </a:p>
          <a:p>
            <a:pPr lvl="1"/>
            <a:r>
              <a:rPr lang="en-US" altLang="en-US" sz="1700" dirty="0"/>
              <a:t>Repair vs. Replacement: 50% rule</a:t>
            </a:r>
          </a:p>
          <a:p>
            <a:pPr lvl="1"/>
            <a:r>
              <a:rPr lang="en-US" altLang="en-US" sz="1700" dirty="0"/>
              <a:t>Relocation</a:t>
            </a:r>
          </a:p>
          <a:p>
            <a:pPr lvl="1">
              <a:spcAft>
                <a:spcPts val="600"/>
              </a:spcAft>
            </a:pPr>
            <a:r>
              <a:rPr lang="en-US" altLang="en-US" sz="1700" dirty="0"/>
              <a:t>Documentation; sufficiency, compliance with DI/DDD </a:t>
            </a:r>
          </a:p>
          <a:p>
            <a:r>
              <a:rPr lang="en-US" altLang="en-US" dirty="0"/>
              <a:t>Reasonable cost and procurement</a:t>
            </a:r>
          </a:p>
          <a:p>
            <a:pPr lvl="1"/>
            <a:r>
              <a:rPr lang="en-US" altLang="en-US" sz="1700" dirty="0"/>
              <a:t>Competitive bids/illegal forms of contract</a:t>
            </a:r>
          </a:p>
          <a:p>
            <a:pPr lvl="1"/>
            <a:r>
              <a:rPr lang="en-US" altLang="en-US" sz="1700" dirty="0"/>
              <a:t>Change orders</a:t>
            </a:r>
          </a:p>
          <a:p>
            <a:pPr lvl="1">
              <a:spcAft>
                <a:spcPts val="600"/>
              </a:spcAft>
            </a:pPr>
            <a:r>
              <a:rPr lang="en-US" altLang="en-US" sz="1700" dirty="0"/>
              <a:t>Failure to provide proper preferences: minorities, local preference</a:t>
            </a:r>
          </a:p>
          <a:p>
            <a:r>
              <a:rPr lang="en-US" altLang="en-US" dirty="0"/>
              <a:t>After closeout: Deobligation of funds spent</a:t>
            </a:r>
          </a:p>
          <a:p>
            <a:pPr lvl="1"/>
            <a:r>
              <a:rPr lang="en-US" altLang="en-US" sz="1700" dirty="0"/>
              <a:t>Department of Homeland Security Office of Inspector General (OIG) Audit</a:t>
            </a:r>
          </a:p>
          <a:p>
            <a:pPr lvl="1"/>
            <a:r>
              <a:rPr lang="en-US" altLang="en-US" sz="1700" dirty="0"/>
              <a:t>Change in FEMA Policy</a:t>
            </a:r>
          </a:p>
          <a:p>
            <a:endParaRPr lang="en-US" altLang="en-US" dirty="0"/>
          </a:p>
          <a:p>
            <a:endParaRPr lang="en-US" altLang="en-US" dirty="0"/>
          </a:p>
          <a:p>
            <a:endParaRPr lang="en-US" altLang="en-US" dirty="0"/>
          </a:p>
        </p:txBody>
      </p:sp>
    </p:spTree>
    <p:extLst>
      <p:ext uri="{BB962C8B-B14F-4D97-AF65-F5344CB8AC3E}">
        <p14:creationId xmlns:p14="http://schemas.microsoft.com/office/powerpoint/2010/main" val="20981865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0BF64E94-26BC-4E1F-BDD4-D86D6CBFEF36}"/>
              </a:ext>
            </a:extLst>
          </p:cNvPr>
          <p:cNvSpPr>
            <a:spLocks noGrp="1"/>
          </p:cNvSpPr>
          <p:nvPr>
            <p:ph type="body" sz="quarter" idx="15"/>
          </p:nvPr>
        </p:nvSpPr>
        <p:spPr/>
        <p:txBody>
          <a:bodyPr/>
          <a:lstStyle/>
          <a:p>
            <a:r>
              <a:rPr lang="en-US" dirty="0"/>
              <a:t>FEMA APPEAL PROCESS OVERVIEW </a:t>
            </a:r>
          </a:p>
        </p:txBody>
      </p:sp>
      <p:sp>
        <p:nvSpPr>
          <p:cNvPr id="9" name="Text Placeholder 8">
            <a:extLst>
              <a:ext uri="{FF2B5EF4-FFF2-40B4-BE49-F238E27FC236}">
                <a16:creationId xmlns:a16="http://schemas.microsoft.com/office/drawing/2014/main" id="{B5F534FB-2126-4CC9-9A89-380B5B2A494F}"/>
              </a:ext>
            </a:extLst>
          </p:cNvPr>
          <p:cNvSpPr>
            <a:spLocks noGrp="1"/>
          </p:cNvSpPr>
          <p:nvPr>
            <p:ph type="body" sz="quarter" idx="16"/>
          </p:nvPr>
        </p:nvSpPr>
        <p:spPr/>
        <p:txBody>
          <a:bodyPr/>
          <a:lstStyle/>
          <a:p>
            <a:r>
              <a:rPr lang="en-US" dirty="0"/>
              <a:t>Stafford Act Sec. 423; 44 C.F.R. 206.206; </a:t>
            </a:r>
            <a:r>
              <a:rPr lang="en-US" dirty="0">
                <a:hlinkClick r:id="rId2"/>
              </a:rPr>
              <a:t>www.CBCA.gov</a:t>
            </a:r>
            <a:r>
              <a:rPr lang="en-US" dirty="0"/>
              <a:t> </a:t>
            </a:r>
          </a:p>
        </p:txBody>
      </p:sp>
      <p:graphicFrame>
        <p:nvGraphicFramePr>
          <p:cNvPr id="7" name="Content Placeholder 3"/>
          <p:cNvGraphicFramePr>
            <a:graphicFrameLocks noGrp="1"/>
          </p:cNvGraphicFramePr>
          <p:nvPr>
            <p:ph sz="quarter" idx="18"/>
          </p:nvPr>
        </p:nvGraphicFramePr>
        <p:xfrm>
          <a:off x="381000" y="1460938"/>
          <a:ext cx="11430000" cy="46779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7C56B3E-B361-4C05-8ED7-B2C10D6181F9}" type="slidenum">
              <a:rPr kumimoji="0" lang="en-US" sz="1200" b="0" i="0" u="none" strike="noStrike" kern="1200" cap="none" spc="0" normalizeH="0" baseline="0" noProof="0" smtClean="0">
                <a:ln>
                  <a:noFill/>
                </a:ln>
                <a:solidFill>
                  <a:srgbClr val="666666">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srgbClr val="666666">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11191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A5E64A2-DC29-4186-AA40-4BA523805968}"/>
              </a:ext>
            </a:extLst>
          </p:cNvPr>
          <p:cNvSpPr>
            <a:spLocks noGrp="1"/>
          </p:cNvSpPr>
          <p:nvPr>
            <p:ph type="body" sz="quarter" idx="15"/>
          </p:nvPr>
        </p:nvSpPr>
        <p:spPr/>
        <p:txBody>
          <a:bodyPr/>
          <a:lstStyle/>
          <a:p>
            <a:r>
              <a:rPr lang="en-US" dirty="0"/>
              <a:t>MINIMAL REQUIREMENTS</a:t>
            </a:r>
          </a:p>
        </p:txBody>
      </p:sp>
      <p:sp>
        <p:nvSpPr>
          <p:cNvPr id="3" name="Text Placeholder 2">
            <a:extLst>
              <a:ext uri="{FF2B5EF4-FFF2-40B4-BE49-F238E27FC236}">
                <a16:creationId xmlns:a16="http://schemas.microsoft.com/office/drawing/2014/main" id="{3EA9787E-2B7C-49D2-9A17-0B0E1FF4AD27}"/>
              </a:ext>
            </a:extLst>
          </p:cNvPr>
          <p:cNvSpPr>
            <a:spLocks noGrp="1"/>
          </p:cNvSpPr>
          <p:nvPr>
            <p:ph type="body" sz="quarter" idx="16"/>
          </p:nvPr>
        </p:nvSpPr>
        <p:spPr/>
        <p:txBody>
          <a:bodyPr/>
          <a:lstStyle/>
          <a:p>
            <a:endParaRPr lang="en-US" dirty="0"/>
          </a:p>
        </p:txBody>
      </p:sp>
      <p:sp>
        <p:nvSpPr>
          <p:cNvPr id="4" name="Text Placeholder 3">
            <a:extLst>
              <a:ext uri="{FF2B5EF4-FFF2-40B4-BE49-F238E27FC236}">
                <a16:creationId xmlns:a16="http://schemas.microsoft.com/office/drawing/2014/main" id="{FC235659-372F-44BB-9860-E34B703B0CE2}"/>
              </a:ext>
            </a:extLst>
          </p:cNvPr>
          <p:cNvSpPr>
            <a:spLocks noGrp="1"/>
          </p:cNvSpPr>
          <p:nvPr>
            <p:ph type="body" sz="quarter" idx="17"/>
          </p:nvPr>
        </p:nvSpPr>
        <p:spPr/>
        <p:txBody>
          <a:bodyPr/>
          <a:lstStyle/>
          <a:p>
            <a:pPr marL="0" indent="0">
              <a:buNone/>
            </a:pPr>
            <a:r>
              <a:rPr lang="en-US" dirty="0"/>
              <a:t>The Appeal MUST: </a:t>
            </a:r>
          </a:p>
          <a:p>
            <a:r>
              <a:rPr lang="en-US" dirty="0"/>
              <a:t>Be in writing,</a:t>
            </a:r>
          </a:p>
          <a:p>
            <a:r>
              <a:rPr lang="en-US" dirty="0"/>
              <a:t>In response to an appealable determination,</a:t>
            </a:r>
          </a:p>
          <a:p>
            <a:r>
              <a:rPr lang="en-US" dirty="0"/>
              <a:t>Filed with applicable recipient,</a:t>
            </a:r>
          </a:p>
          <a:p>
            <a:r>
              <a:rPr lang="en-US" dirty="0"/>
              <a:t>Contain documented justification supporting your position,</a:t>
            </a:r>
          </a:p>
          <a:p>
            <a:r>
              <a:rPr lang="en-US" dirty="0"/>
              <a:t>Specify the monetary figure in dispute,  </a:t>
            </a:r>
          </a:p>
          <a:p>
            <a:r>
              <a:rPr lang="en-US" dirty="0"/>
              <a:t>State the provisions of Federal law, regulation, or policy with which you believe FEMA’s initial action was inconsistent, and</a:t>
            </a:r>
          </a:p>
          <a:p>
            <a:r>
              <a:rPr lang="en-US" dirty="0">
                <a:solidFill>
                  <a:schemeClr val="accent1"/>
                </a:solidFill>
              </a:rPr>
              <a:t>Filed within 60 days of receipt of denial. </a:t>
            </a:r>
          </a:p>
          <a:p>
            <a:endParaRPr lang="en-US" dirty="0"/>
          </a:p>
          <a:p>
            <a:endParaRPr lang="en-US" dirty="0"/>
          </a:p>
        </p:txBody>
      </p:sp>
      <p:pic>
        <p:nvPicPr>
          <p:cNvPr id="6" name="Content Placeholder 6" descr="C:\Users\dma\AppData\Local\Microsoft\Windows\Temporary Internet Files\Content.IE5\G2KKWJTQ\2.)_Looks_like_a_UFO._-_These_Clouds_Are_Scary_As_Hell._Better_Bring_An_Umbrella.[1].jpg">
            <a:extLst>
              <a:ext uri="{FF2B5EF4-FFF2-40B4-BE49-F238E27FC236}">
                <a16:creationId xmlns:a16="http://schemas.microsoft.com/office/drawing/2014/main" id="{EF336AD6-C92A-4AD6-A8A8-B8E32F0755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1263" y="1600200"/>
            <a:ext cx="5519737" cy="3630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87211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2200D7-99F7-4F5F-AD10-305589B1C389}"/>
              </a:ext>
            </a:extLst>
          </p:cNvPr>
          <p:cNvSpPr>
            <a:spLocks noGrp="1"/>
          </p:cNvSpPr>
          <p:nvPr>
            <p:ph type="body" sz="quarter" idx="15"/>
          </p:nvPr>
        </p:nvSpPr>
        <p:spPr/>
        <p:txBody>
          <a:bodyPr/>
          <a:lstStyle/>
          <a:p>
            <a:r>
              <a:rPr lang="en-US" sz="3600" dirty="0"/>
              <a:t>PROCESS AND DEADLINES ARE CRITICAL</a:t>
            </a:r>
            <a:endParaRPr lang="en-US" dirty="0"/>
          </a:p>
        </p:txBody>
      </p:sp>
      <p:sp>
        <p:nvSpPr>
          <p:cNvPr id="3" name="Text Placeholder 2">
            <a:extLst>
              <a:ext uri="{FF2B5EF4-FFF2-40B4-BE49-F238E27FC236}">
                <a16:creationId xmlns:a16="http://schemas.microsoft.com/office/drawing/2014/main" id="{5DF25F3C-324A-422D-BB22-BBE77C02FF11}"/>
              </a:ext>
            </a:extLst>
          </p:cNvPr>
          <p:cNvSpPr>
            <a:spLocks noGrp="1"/>
          </p:cNvSpPr>
          <p:nvPr>
            <p:ph type="body" sz="quarter" idx="16"/>
          </p:nvPr>
        </p:nvSpPr>
        <p:spPr/>
        <p:txBody>
          <a:bodyPr/>
          <a:lstStyle/>
          <a:p>
            <a:endParaRPr lang="en-US" dirty="0"/>
          </a:p>
        </p:txBody>
      </p:sp>
      <p:sp>
        <p:nvSpPr>
          <p:cNvPr id="4" name="Content Placeholder 3">
            <a:extLst>
              <a:ext uri="{FF2B5EF4-FFF2-40B4-BE49-F238E27FC236}">
                <a16:creationId xmlns:a16="http://schemas.microsoft.com/office/drawing/2014/main" id="{93C84C2D-F2B5-48CF-8692-4A899740520D}"/>
              </a:ext>
            </a:extLst>
          </p:cNvPr>
          <p:cNvSpPr>
            <a:spLocks noGrp="1"/>
          </p:cNvSpPr>
          <p:nvPr>
            <p:ph sz="quarter" idx="18"/>
          </p:nvPr>
        </p:nvSpPr>
        <p:spPr>
          <a:xfrm>
            <a:off x="381000" y="1516828"/>
            <a:ext cx="11430000" cy="4622035"/>
          </a:xfrm>
        </p:spPr>
        <p:txBody>
          <a:bodyPr/>
          <a:lstStyle/>
          <a:p>
            <a:r>
              <a:rPr lang="en-US" sz="1800" dirty="0"/>
              <a:t>“According to the Administrative Record, the Applicant filed its first appeal on July 30, 2020.  However, the Minnesota Division of Homeland Security and Emergency Management did not transmit the appeal until September 30, 2020. This was after the 60-day timeframe required by FEMA’s regulations, making the first appeal untimely. Therefore, this appeal is denied.” (Martin County Drainage Authority, May 2021)</a:t>
            </a:r>
          </a:p>
          <a:p>
            <a:r>
              <a:rPr lang="en-US" sz="1800" dirty="0"/>
              <a:t>“FEMA has requested that we dismiss this arbitration matter as untimely filed because the Board did not receive the arbitration request until more than sixty days after the Town had received FEMA’s decision denying the Town’s first-level appeal. For the reasons explained below, we grant FEMA’s request.” (CBCA 7064-FEMA, Town of Elizabethtown, April 2021)</a:t>
            </a:r>
          </a:p>
          <a:p>
            <a:r>
              <a:rPr lang="en-US" sz="1800" dirty="0"/>
              <a:t>“The Recipient forwarded the Applicant’s first appeal outside of the regulatory 60-day timeframe; therefore, the appeal was untimely. Additionally, the direct submission of an appeal by the Applicant to FEMA does not comply with the proper appeal procedures and cannot be considered a timely appeal. Thus, the appeal is denied.” (City of White Sulphur Springs, Jan. 2019)</a:t>
            </a:r>
          </a:p>
          <a:p>
            <a:r>
              <a:rPr lang="en-US" sz="1800" dirty="0"/>
              <a:t>“According to the Administrative Record, the Applicant received notice of the first appeal decision by way of a certified letter on October 15, 2018. However, it did not submit its second appeal until December 20, 2018.  This was after the 60-day timeframe required by FEMA’s regulations, making the Applicant’s second appeal untimely. For this reason, I am denying this appeal.”  (YMCA of the Capital Area, April 2019)</a:t>
            </a:r>
          </a:p>
          <a:p>
            <a:endParaRPr lang="en-US" dirty="0"/>
          </a:p>
          <a:p>
            <a:endParaRPr lang="en-US" dirty="0"/>
          </a:p>
          <a:p>
            <a:endParaRPr lang="en-US" dirty="0"/>
          </a:p>
        </p:txBody>
      </p:sp>
    </p:spTree>
    <p:extLst>
      <p:ext uri="{BB962C8B-B14F-4D97-AF65-F5344CB8AC3E}">
        <p14:creationId xmlns:p14="http://schemas.microsoft.com/office/powerpoint/2010/main" val="42172892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8C3546E-7668-43C4-BEAC-75FD897EB5AA}"/>
              </a:ext>
            </a:extLst>
          </p:cNvPr>
          <p:cNvSpPr>
            <a:spLocks noGrp="1"/>
          </p:cNvSpPr>
          <p:nvPr>
            <p:ph type="body" sz="quarter" idx="15"/>
          </p:nvPr>
        </p:nvSpPr>
        <p:spPr/>
        <p:txBody>
          <a:bodyPr/>
          <a:lstStyle/>
          <a:p>
            <a:r>
              <a:rPr lang="en-US" dirty="0"/>
              <a:t>DRAFTING THE APPEAL: SUPPORTING YOUR POSITION</a:t>
            </a:r>
          </a:p>
        </p:txBody>
      </p:sp>
      <p:sp>
        <p:nvSpPr>
          <p:cNvPr id="3" name="Text Placeholder 2">
            <a:extLst>
              <a:ext uri="{FF2B5EF4-FFF2-40B4-BE49-F238E27FC236}">
                <a16:creationId xmlns:a16="http://schemas.microsoft.com/office/drawing/2014/main" id="{7C294877-EAD0-40A6-AF0D-5C85E6A160C4}"/>
              </a:ext>
            </a:extLst>
          </p:cNvPr>
          <p:cNvSpPr>
            <a:spLocks noGrp="1"/>
          </p:cNvSpPr>
          <p:nvPr>
            <p:ph type="body" sz="quarter" idx="16"/>
          </p:nvPr>
        </p:nvSpPr>
        <p:spPr/>
        <p:txBody>
          <a:bodyPr/>
          <a:lstStyle/>
          <a:p>
            <a:endParaRPr lang="en-US" dirty="0"/>
          </a:p>
        </p:txBody>
      </p:sp>
      <p:sp>
        <p:nvSpPr>
          <p:cNvPr id="4" name="Content Placeholder 3">
            <a:extLst>
              <a:ext uri="{FF2B5EF4-FFF2-40B4-BE49-F238E27FC236}">
                <a16:creationId xmlns:a16="http://schemas.microsoft.com/office/drawing/2014/main" id="{CC67019D-1E00-41DA-9E50-2A52EFED1856}"/>
              </a:ext>
            </a:extLst>
          </p:cNvPr>
          <p:cNvSpPr>
            <a:spLocks noGrp="1"/>
          </p:cNvSpPr>
          <p:nvPr>
            <p:ph sz="quarter" idx="18"/>
          </p:nvPr>
        </p:nvSpPr>
        <p:spPr/>
        <p:txBody>
          <a:bodyPr/>
          <a:lstStyle/>
          <a:p>
            <a:r>
              <a:rPr lang="en-US" dirty="0"/>
              <a:t>Resources:</a:t>
            </a:r>
          </a:p>
          <a:p>
            <a:pPr lvl="1"/>
            <a:r>
              <a:rPr lang="en-US" dirty="0"/>
              <a:t>FEMA Second Appeal Database</a:t>
            </a:r>
          </a:p>
          <a:p>
            <a:pPr lvl="1"/>
            <a:r>
              <a:rPr lang="en-US" dirty="0"/>
              <a:t>DHS OIG reports</a:t>
            </a:r>
          </a:p>
          <a:p>
            <a:pPr lvl="1"/>
            <a:r>
              <a:rPr lang="en-US" dirty="0"/>
              <a:t>Case law (but note there are only a few FEMA PA court cases)</a:t>
            </a:r>
          </a:p>
          <a:p>
            <a:pPr lvl="1"/>
            <a:r>
              <a:rPr lang="en-US" dirty="0"/>
              <a:t>Legislative intent</a:t>
            </a:r>
          </a:p>
          <a:p>
            <a:pPr lvl="1"/>
            <a:r>
              <a:rPr lang="en-US" dirty="0"/>
              <a:t>Other Federal Agency decisions</a:t>
            </a:r>
          </a:p>
          <a:p>
            <a:pPr lvl="1"/>
            <a:r>
              <a:rPr lang="en-US" dirty="0"/>
              <a:t>CBCA Decisions</a:t>
            </a:r>
          </a:p>
          <a:p>
            <a:pPr lvl="1"/>
            <a:r>
              <a:rPr lang="en-US" dirty="0"/>
              <a:t>Affidavits </a:t>
            </a:r>
          </a:p>
          <a:p>
            <a:pPr lvl="1"/>
            <a:r>
              <a:rPr lang="en-US" dirty="0"/>
              <a:t>Statements included in Grants Portal</a:t>
            </a:r>
          </a:p>
          <a:p>
            <a:pPr lvl="1"/>
            <a:endParaRPr lang="en-US" dirty="0"/>
          </a:p>
          <a:p>
            <a:r>
              <a:rPr lang="en-US" dirty="0"/>
              <a:t>The Administrative Record:</a:t>
            </a:r>
          </a:p>
          <a:p>
            <a:pPr lvl="1"/>
            <a:r>
              <a:rPr lang="en-US" dirty="0"/>
              <a:t>“If an applicant requests the entire record or portion of the record, it shall be provided.” </a:t>
            </a:r>
          </a:p>
          <a:p>
            <a:pPr lvl="1"/>
            <a:r>
              <a:rPr lang="en-US" dirty="0"/>
              <a:t>Ask for it; build on it</a:t>
            </a:r>
          </a:p>
          <a:p>
            <a:endParaRPr lang="en-US" dirty="0"/>
          </a:p>
        </p:txBody>
      </p:sp>
    </p:spTree>
    <p:extLst>
      <p:ext uri="{BB962C8B-B14F-4D97-AF65-F5344CB8AC3E}">
        <p14:creationId xmlns:p14="http://schemas.microsoft.com/office/powerpoint/2010/main" val="8159137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894E065-6018-4419-91F5-EF1537AAB065}"/>
              </a:ext>
            </a:extLst>
          </p:cNvPr>
          <p:cNvSpPr>
            <a:spLocks noGrp="1"/>
          </p:cNvSpPr>
          <p:nvPr>
            <p:ph type="body" sz="quarter" idx="15"/>
          </p:nvPr>
        </p:nvSpPr>
        <p:spPr/>
        <p:txBody>
          <a:bodyPr/>
          <a:lstStyle/>
          <a:p>
            <a:r>
              <a:rPr lang="en-US" dirty="0"/>
              <a:t>AFTER SUBMITTAL: THE RFI PROCESS</a:t>
            </a:r>
          </a:p>
        </p:txBody>
      </p:sp>
      <p:sp>
        <p:nvSpPr>
          <p:cNvPr id="3" name="Text Placeholder 2">
            <a:extLst>
              <a:ext uri="{FF2B5EF4-FFF2-40B4-BE49-F238E27FC236}">
                <a16:creationId xmlns:a16="http://schemas.microsoft.com/office/drawing/2014/main" id="{65462229-5E60-4304-95E2-4C79D5D576BF}"/>
              </a:ext>
            </a:extLst>
          </p:cNvPr>
          <p:cNvSpPr>
            <a:spLocks noGrp="1"/>
          </p:cNvSpPr>
          <p:nvPr>
            <p:ph type="body" sz="quarter" idx="16"/>
          </p:nvPr>
        </p:nvSpPr>
        <p:spPr/>
        <p:txBody>
          <a:bodyPr/>
          <a:lstStyle/>
          <a:p>
            <a:endParaRPr lang="en-US" dirty="0"/>
          </a:p>
        </p:txBody>
      </p:sp>
      <p:sp>
        <p:nvSpPr>
          <p:cNvPr id="4" name="Content Placeholder 3">
            <a:extLst>
              <a:ext uri="{FF2B5EF4-FFF2-40B4-BE49-F238E27FC236}">
                <a16:creationId xmlns:a16="http://schemas.microsoft.com/office/drawing/2014/main" id="{A4463495-EA67-43C6-9BD0-E7A268DA59AD}"/>
              </a:ext>
            </a:extLst>
          </p:cNvPr>
          <p:cNvSpPr>
            <a:spLocks noGrp="1"/>
          </p:cNvSpPr>
          <p:nvPr>
            <p:ph sz="quarter" idx="18"/>
          </p:nvPr>
        </p:nvSpPr>
        <p:spPr/>
        <p:txBody>
          <a:bodyPr/>
          <a:lstStyle/>
          <a:p>
            <a:r>
              <a:rPr lang="en-US" dirty="0"/>
              <a:t>Issued when FEMA thinks the Record is insufficient to support granting the Appeal</a:t>
            </a:r>
          </a:p>
          <a:p>
            <a:r>
              <a:rPr lang="en-US" dirty="0"/>
              <a:t>Response deadlines can vary</a:t>
            </a:r>
          </a:p>
          <a:p>
            <a:r>
              <a:rPr lang="en-US" dirty="0"/>
              <a:t>If FEMA identifies a *new issue* - deadline to respond should be 60 days</a:t>
            </a:r>
          </a:p>
          <a:p>
            <a:r>
              <a:rPr lang="en-US" dirty="0"/>
              <a:t>FEMA’s 90-day review and determination period resets upon receipt of the information or passing of the deadline to respond</a:t>
            </a:r>
          </a:p>
          <a:p>
            <a:endParaRPr lang="en-US" dirty="0"/>
          </a:p>
          <a:p>
            <a:endParaRPr lang="en-US" dirty="0"/>
          </a:p>
        </p:txBody>
      </p:sp>
      <p:sp>
        <p:nvSpPr>
          <p:cNvPr id="5" name="TextBox 4">
            <a:extLst>
              <a:ext uri="{FF2B5EF4-FFF2-40B4-BE49-F238E27FC236}">
                <a16:creationId xmlns:a16="http://schemas.microsoft.com/office/drawing/2014/main" id="{D75AA48D-5F00-4094-970E-F52526B2180C}"/>
              </a:ext>
            </a:extLst>
          </p:cNvPr>
          <p:cNvSpPr txBox="1"/>
          <p:nvPr/>
        </p:nvSpPr>
        <p:spPr>
          <a:xfrm>
            <a:off x="746760" y="4108102"/>
            <a:ext cx="10698480" cy="584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What are my options if FEMA has missed its deadline?</a:t>
            </a:r>
          </a:p>
        </p:txBody>
      </p:sp>
    </p:spTree>
    <p:extLst>
      <p:ext uri="{BB962C8B-B14F-4D97-AF65-F5344CB8AC3E}">
        <p14:creationId xmlns:p14="http://schemas.microsoft.com/office/powerpoint/2010/main" val="2848162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55F42D0-9D99-4364-A5EC-4AE491A2EF1D}"/>
              </a:ext>
            </a:extLst>
          </p:cNvPr>
          <p:cNvSpPr>
            <a:spLocks noGrp="1"/>
          </p:cNvSpPr>
          <p:nvPr>
            <p:ph type="body" sz="quarter" idx="15"/>
          </p:nvPr>
        </p:nvSpPr>
        <p:spPr/>
        <p:txBody>
          <a:bodyPr/>
          <a:lstStyle/>
          <a:p>
            <a:r>
              <a:rPr lang="en-US" dirty="0"/>
              <a:t>PA PROCESS – INITIAL DEADLINES </a:t>
            </a:r>
          </a:p>
        </p:txBody>
      </p:sp>
      <p:sp>
        <p:nvSpPr>
          <p:cNvPr id="3" name="Text Placeholder 2">
            <a:extLst>
              <a:ext uri="{FF2B5EF4-FFF2-40B4-BE49-F238E27FC236}">
                <a16:creationId xmlns:a16="http://schemas.microsoft.com/office/drawing/2014/main" id="{E10A7EC8-233B-4914-9298-C30DE2565904}"/>
              </a:ext>
            </a:extLst>
          </p:cNvPr>
          <p:cNvSpPr>
            <a:spLocks noGrp="1"/>
          </p:cNvSpPr>
          <p:nvPr>
            <p:ph type="body" sz="quarter" idx="16"/>
          </p:nvPr>
        </p:nvSpPr>
        <p:spPr/>
        <p:txBody>
          <a:bodyPr/>
          <a:lstStyle/>
          <a:p>
            <a:endParaRPr lang="en-US" dirty="0"/>
          </a:p>
        </p:txBody>
      </p:sp>
      <p:sp>
        <p:nvSpPr>
          <p:cNvPr id="4" name="Content Placeholder 3">
            <a:extLst>
              <a:ext uri="{FF2B5EF4-FFF2-40B4-BE49-F238E27FC236}">
                <a16:creationId xmlns:a16="http://schemas.microsoft.com/office/drawing/2014/main" id="{66E4C7CB-52A8-4ED9-A6F0-B144FAA98A3B}"/>
              </a:ext>
            </a:extLst>
          </p:cNvPr>
          <p:cNvSpPr>
            <a:spLocks noGrp="1"/>
          </p:cNvSpPr>
          <p:nvPr>
            <p:ph sz="quarter" idx="18"/>
          </p:nvPr>
        </p:nvSpPr>
        <p:spPr/>
        <p:txBody>
          <a:bodyPr/>
          <a:lstStyle/>
          <a:p>
            <a:r>
              <a:rPr lang="en-US" dirty="0"/>
              <a:t>Preliminary Damage Assessment (PDA) – Critical to Participate</a:t>
            </a:r>
          </a:p>
          <a:p>
            <a:endParaRPr lang="en-US" dirty="0"/>
          </a:p>
          <a:p>
            <a:r>
              <a:rPr lang="en-US" dirty="0"/>
              <a:t>Declaration Issued – Note Date, Categories, Cost Share</a:t>
            </a:r>
          </a:p>
          <a:p>
            <a:endParaRPr lang="en-US" dirty="0"/>
          </a:p>
          <a:p>
            <a:r>
              <a:rPr lang="en-US" dirty="0"/>
              <a:t>Applicant Briefing – Attend if Possible (Virtual for Now)</a:t>
            </a:r>
          </a:p>
          <a:p>
            <a:endParaRPr lang="en-US" dirty="0"/>
          </a:p>
          <a:p>
            <a:r>
              <a:rPr lang="en-US" dirty="0"/>
              <a:t>Request for Public Assistance (RPA)</a:t>
            </a:r>
          </a:p>
          <a:p>
            <a:pPr lvl="1"/>
            <a:r>
              <a:rPr lang="en-US" dirty="0"/>
              <a:t>Due 30 days from Date of Declaration  </a:t>
            </a:r>
          </a:p>
          <a:p>
            <a:pPr lvl="1"/>
            <a:endParaRPr lang="en-US" dirty="0"/>
          </a:p>
          <a:p>
            <a:endParaRPr lang="en-US" dirty="0"/>
          </a:p>
          <a:p>
            <a:endParaRPr lang="en-US" dirty="0"/>
          </a:p>
          <a:p>
            <a:endParaRPr lang="en-US" dirty="0"/>
          </a:p>
        </p:txBody>
      </p:sp>
      <p:pic>
        <p:nvPicPr>
          <p:cNvPr id="6" name="Picture 5" descr="Engineering drawing, calendar&#10;&#10;Description automatically generated">
            <a:extLst>
              <a:ext uri="{FF2B5EF4-FFF2-40B4-BE49-F238E27FC236}">
                <a16:creationId xmlns:a16="http://schemas.microsoft.com/office/drawing/2014/main" id="{CC436592-F176-4BE2-A674-CEBEA74888F2}"/>
              </a:ext>
            </a:extLst>
          </p:cNvPr>
          <p:cNvPicPr>
            <a:picLocks noChangeAspect="1"/>
          </p:cNvPicPr>
          <p:nvPr/>
        </p:nvPicPr>
        <p:blipFill>
          <a:blip r:embed="rId3"/>
          <a:stretch>
            <a:fillRect/>
          </a:stretch>
        </p:blipFill>
        <p:spPr>
          <a:xfrm>
            <a:off x="7012039" y="2939557"/>
            <a:ext cx="4798961" cy="319930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206959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47549E2-2371-43DA-B7B6-3D90AC1605DB}"/>
              </a:ext>
            </a:extLst>
          </p:cNvPr>
          <p:cNvSpPr>
            <a:spLocks noGrp="1"/>
          </p:cNvSpPr>
          <p:nvPr>
            <p:ph type="body" sz="quarter" idx="15"/>
          </p:nvPr>
        </p:nvSpPr>
        <p:spPr/>
        <p:txBody>
          <a:bodyPr/>
          <a:lstStyle/>
          <a:p>
            <a:r>
              <a:rPr lang="en-US" dirty="0"/>
              <a:t>POST FIRST APPEAL: OPTIONS </a:t>
            </a:r>
          </a:p>
        </p:txBody>
      </p:sp>
      <p:sp>
        <p:nvSpPr>
          <p:cNvPr id="3" name="Text Placeholder 2">
            <a:extLst>
              <a:ext uri="{FF2B5EF4-FFF2-40B4-BE49-F238E27FC236}">
                <a16:creationId xmlns:a16="http://schemas.microsoft.com/office/drawing/2014/main" id="{A6698389-36A9-476C-923A-B14BE2BD8BCF}"/>
              </a:ext>
            </a:extLst>
          </p:cNvPr>
          <p:cNvSpPr>
            <a:spLocks noGrp="1"/>
          </p:cNvSpPr>
          <p:nvPr>
            <p:ph type="body" sz="quarter" idx="16"/>
          </p:nvPr>
        </p:nvSpPr>
        <p:spPr/>
        <p:txBody>
          <a:bodyPr/>
          <a:lstStyle/>
          <a:p>
            <a:endParaRPr lang="en-US" dirty="0"/>
          </a:p>
        </p:txBody>
      </p:sp>
      <p:sp>
        <p:nvSpPr>
          <p:cNvPr id="4" name="Content Placeholder 3">
            <a:extLst>
              <a:ext uri="{FF2B5EF4-FFF2-40B4-BE49-F238E27FC236}">
                <a16:creationId xmlns:a16="http://schemas.microsoft.com/office/drawing/2014/main" id="{960A4E67-99D3-4058-B79A-B4F6F5F5C586}"/>
              </a:ext>
            </a:extLst>
          </p:cNvPr>
          <p:cNvSpPr>
            <a:spLocks noGrp="1"/>
          </p:cNvSpPr>
          <p:nvPr>
            <p:ph sz="quarter" idx="18"/>
          </p:nvPr>
        </p:nvSpPr>
        <p:spPr/>
        <p:txBody>
          <a:bodyPr/>
          <a:lstStyle/>
          <a:p>
            <a:r>
              <a:rPr lang="en-US" dirty="0"/>
              <a:t>For disasters declared January 1, 2016 and forward. </a:t>
            </a:r>
          </a:p>
          <a:p>
            <a:r>
              <a:rPr lang="en-US" dirty="0"/>
              <a:t>A subrecipient may choose to arbitrate in accordance with the Disaster Recovery Reform Act of 2018 (DRRA) (Pub. L. 115-254).  </a:t>
            </a:r>
          </a:p>
          <a:p>
            <a:r>
              <a:rPr lang="en-US" dirty="0"/>
              <a:t>The amount at issue must be more than $500,000 (or more than $100,000 for rural areas).</a:t>
            </a:r>
          </a:p>
        </p:txBody>
      </p:sp>
      <p:pic>
        <p:nvPicPr>
          <p:cNvPr id="5" name="Picture 2">
            <a:extLst>
              <a:ext uri="{FF2B5EF4-FFF2-40B4-BE49-F238E27FC236}">
                <a16:creationId xmlns:a16="http://schemas.microsoft.com/office/drawing/2014/main" id="{D7B92D71-FB16-4E45-A834-9743D0008F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4812" y="3256599"/>
            <a:ext cx="5761037" cy="3134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19365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74C22C-E7A8-45F4-8848-6B6202FAF2A2}"/>
              </a:ext>
            </a:extLst>
          </p:cNvPr>
          <p:cNvSpPr>
            <a:spLocks noGrp="1"/>
          </p:cNvSpPr>
          <p:nvPr>
            <p:ph type="body" sz="quarter" idx="15"/>
          </p:nvPr>
        </p:nvSpPr>
        <p:spPr/>
        <p:txBody>
          <a:bodyPr/>
          <a:lstStyle/>
          <a:p>
            <a:r>
              <a:rPr lang="en-US" dirty="0"/>
              <a:t>ARBITRATION</a:t>
            </a:r>
          </a:p>
        </p:txBody>
      </p:sp>
      <p:sp>
        <p:nvSpPr>
          <p:cNvPr id="3" name="Text Placeholder 2">
            <a:extLst>
              <a:ext uri="{FF2B5EF4-FFF2-40B4-BE49-F238E27FC236}">
                <a16:creationId xmlns:a16="http://schemas.microsoft.com/office/drawing/2014/main" id="{56BC6E87-08C6-4E91-B6DF-164BF599E5CC}"/>
              </a:ext>
            </a:extLst>
          </p:cNvPr>
          <p:cNvSpPr>
            <a:spLocks noGrp="1"/>
          </p:cNvSpPr>
          <p:nvPr>
            <p:ph type="body" sz="quarter" idx="16"/>
          </p:nvPr>
        </p:nvSpPr>
        <p:spPr/>
        <p:txBody>
          <a:bodyPr/>
          <a:lstStyle/>
          <a:p>
            <a:r>
              <a:rPr lang="en-US" dirty="0"/>
              <a:t>THE HIGHLIGHTS</a:t>
            </a:r>
          </a:p>
        </p:txBody>
      </p:sp>
      <p:sp>
        <p:nvSpPr>
          <p:cNvPr id="4" name="Content Placeholder 3">
            <a:extLst>
              <a:ext uri="{FF2B5EF4-FFF2-40B4-BE49-F238E27FC236}">
                <a16:creationId xmlns:a16="http://schemas.microsoft.com/office/drawing/2014/main" id="{70CB35E7-B3EE-4B43-861C-06B67E1B19CF}"/>
              </a:ext>
            </a:extLst>
          </p:cNvPr>
          <p:cNvSpPr>
            <a:spLocks noGrp="1"/>
          </p:cNvSpPr>
          <p:nvPr>
            <p:ph sz="quarter" idx="18"/>
          </p:nvPr>
        </p:nvSpPr>
        <p:spPr/>
        <p:txBody>
          <a:bodyPr/>
          <a:lstStyle/>
          <a:p>
            <a:pPr>
              <a:spcBef>
                <a:spcPts val="1800"/>
              </a:spcBef>
            </a:pPr>
            <a:r>
              <a:rPr lang="en-US" dirty="0"/>
              <a:t>Parties may conclude arbitration by presenting their positions in a hearing.</a:t>
            </a:r>
          </a:p>
          <a:p>
            <a:pPr>
              <a:spcBef>
                <a:spcPts val="1800"/>
              </a:spcBef>
            </a:pPr>
            <a:r>
              <a:rPr lang="en-US" dirty="0"/>
              <a:t>A hearing may be live or, if agreed by all parties, on a written record (a ‘‘paper hearing’’) or a combination of the two.</a:t>
            </a:r>
          </a:p>
          <a:p>
            <a:pPr>
              <a:spcBef>
                <a:spcPts val="1800"/>
              </a:spcBef>
            </a:pPr>
            <a:r>
              <a:rPr lang="en-US" dirty="0"/>
              <a:t>The panel will begin a hearing within 60 calendar days after the Initial Conference.</a:t>
            </a:r>
          </a:p>
          <a:p>
            <a:pPr>
              <a:spcBef>
                <a:spcPts val="1800"/>
              </a:spcBef>
            </a:pPr>
            <a:r>
              <a:rPr lang="en-US" dirty="0"/>
              <a:t>All panel members will attend a live hearing in Washington, D.C. A single panel member may conduct a live hearing elsewhere. </a:t>
            </a:r>
          </a:p>
          <a:p>
            <a:pPr>
              <a:spcBef>
                <a:spcPts val="1800"/>
              </a:spcBef>
            </a:pPr>
            <a:r>
              <a:rPr lang="en-US" dirty="0"/>
              <a:t>Consideration/standard of review is “de novo.”</a:t>
            </a:r>
          </a:p>
          <a:p>
            <a:pPr>
              <a:spcBef>
                <a:spcPts val="1800"/>
              </a:spcBef>
            </a:pPr>
            <a:r>
              <a:rPr lang="en-US" dirty="0"/>
              <a:t>More on rules and process at </a:t>
            </a:r>
            <a:r>
              <a:rPr lang="en-US" dirty="0">
                <a:hlinkClick r:id="rId2"/>
              </a:rPr>
              <a:t>www.CBCA.gov</a:t>
            </a:r>
            <a:r>
              <a:rPr lang="en-US" dirty="0"/>
              <a:t>.</a:t>
            </a:r>
          </a:p>
          <a:p>
            <a:endParaRPr lang="en-US" dirty="0"/>
          </a:p>
          <a:p>
            <a:endParaRPr lang="en-US" dirty="0"/>
          </a:p>
        </p:txBody>
      </p:sp>
    </p:spTree>
    <p:extLst>
      <p:ext uri="{BB962C8B-B14F-4D97-AF65-F5344CB8AC3E}">
        <p14:creationId xmlns:p14="http://schemas.microsoft.com/office/powerpoint/2010/main" val="12901031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FC69D36-C557-4B4A-884F-30B7CF0EFBF9}"/>
              </a:ext>
            </a:extLst>
          </p:cNvPr>
          <p:cNvSpPr>
            <a:spLocks noGrp="1"/>
          </p:cNvSpPr>
          <p:nvPr>
            <p:ph type="body" sz="quarter" idx="15"/>
          </p:nvPr>
        </p:nvSpPr>
        <p:spPr/>
        <p:txBody>
          <a:bodyPr/>
          <a:lstStyle/>
          <a:p>
            <a:r>
              <a:rPr lang="en-US" dirty="0"/>
              <a:t>FINAL THOUGHTS</a:t>
            </a:r>
          </a:p>
        </p:txBody>
      </p:sp>
      <p:sp>
        <p:nvSpPr>
          <p:cNvPr id="3" name="Text Placeholder 2">
            <a:extLst>
              <a:ext uri="{FF2B5EF4-FFF2-40B4-BE49-F238E27FC236}">
                <a16:creationId xmlns:a16="http://schemas.microsoft.com/office/drawing/2014/main" id="{96829505-035A-4B87-9EAF-B810CC0C2CE5}"/>
              </a:ext>
            </a:extLst>
          </p:cNvPr>
          <p:cNvSpPr>
            <a:spLocks noGrp="1"/>
          </p:cNvSpPr>
          <p:nvPr>
            <p:ph type="body" sz="quarter" idx="16"/>
          </p:nvPr>
        </p:nvSpPr>
        <p:spPr/>
        <p:txBody>
          <a:bodyPr/>
          <a:lstStyle/>
          <a:p>
            <a:r>
              <a:rPr lang="en-US" dirty="0"/>
              <a:t>TIPS FOR WORKING WITH FEMA</a:t>
            </a:r>
          </a:p>
        </p:txBody>
      </p:sp>
      <p:sp>
        <p:nvSpPr>
          <p:cNvPr id="4" name="Content Placeholder 3">
            <a:extLst>
              <a:ext uri="{FF2B5EF4-FFF2-40B4-BE49-F238E27FC236}">
                <a16:creationId xmlns:a16="http://schemas.microsoft.com/office/drawing/2014/main" id="{DEF81CFB-63DE-4BFF-B46B-713D74292E0A}"/>
              </a:ext>
            </a:extLst>
          </p:cNvPr>
          <p:cNvSpPr>
            <a:spLocks noGrp="1"/>
          </p:cNvSpPr>
          <p:nvPr>
            <p:ph sz="quarter" idx="18"/>
          </p:nvPr>
        </p:nvSpPr>
        <p:spPr/>
        <p:txBody>
          <a:bodyPr/>
          <a:lstStyle/>
          <a:p>
            <a:pPr>
              <a:lnSpc>
                <a:spcPct val="100000"/>
              </a:lnSpc>
              <a:spcBef>
                <a:spcPts val="1800"/>
              </a:spcBef>
            </a:pPr>
            <a:r>
              <a:rPr lang="en-US" dirty="0"/>
              <a:t>Maintain good working relationships with your FEMA/Grantee assigned personnel. </a:t>
            </a:r>
          </a:p>
          <a:p>
            <a:pPr>
              <a:lnSpc>
                <a:spcPct val="100000"/>
              </a:lnSpc>
              <a:spcBef>
                <a:spcPts val="1800"/>
              </a:spcBef>
            </a:pPr>
            <a:r>
              <a:rPr lang="en-US" dirty="0"/>
              <a:t>FEMA's Public Assistance Program is complicated; know what to expect. Understand FEMA lingo and use to your advantage.</a:t>
            </a:r>
          </a:p>
          <a:p>
            <a:pPr>
              <a:lnSpc>
                <a:spcPct val="100000"/>
              </a:lnSpc>
              <a:spcBef>
                <a:spcPts val="1800"/>
              </a:spcBef>
            </a:pPr>
            <a:r>
              <a:rPr lang="en-US" dirty="0">
                <a:solidFill>
                  <a:schemeClr val="accent1"/>
                </a:solidFill>
                <a:latin typeface="Open Sans Semibold" panose="020B0706030804020204" pitchFamily="34" charset="0"/>
                <a:ea typeface="Open Sans Semibold" panose="020B0706030804020204" pitchFamily="34" charset="0"/>
                <a:cs typeface="Open Sans Semibold" panose="020B0706030804020204" pitchFamily="34" charset="0"/>
              </a:rPr>
              <a:t>DO NOT IGNORE PROCUREMENT REQUIREMENTS</a:t>
            </a:r>
          </a:p>
          <a:p>
            <a:pPr>
              <a:lnSpc>
                <a:spcPct val="100000"/>
              </a:lnSpc>
              <a:spcBef>
                <a:spcPts val="1800"/>
              </a:spcBef>
            </a:pPr>
            <a:r>
              <a:rPr lang="en-US" dirty="0"/>
              <a:t>Document everything: damage assessments, procurement compliance, costs.</a:t>
            </a:r>
          </a:p>
          <a:p>
            <a:pPr>
              <a:lnSpc>
                <a:spcPct val="100000"/>
              </a:lnSpc>
              <a:spcBef>
                <a:spcPts val="1800"/>
              </a:spcBef>
            </a:pPr>
            <a:r>
              <a:rPr lang="en-US" dirty="0"/>
              <a:t>Keep records of meetings. Prepare minutes and submit to FEMA/Grantee personnel to confirm or correct. </a:t>
            </a:r>
          </a:p>
          <a:p>
            <a:pPr>
              <a:lnSpc>
                <a:spcPct val="100000"/>
              </a:lnSpc>
              <a:spcBef>
                <a:spcPts val="1800"/>
              </a:spcBef>
            </a:pPr>
            <a:r>
              <a:rPr lang="en-US" dirty="0"/>
              <a:t>If told “no” – be aware of appeals process. Meet all regulatory deadlines. </a:t>
            </a:r>
          </a:p>
        </p:txBody>
      </p:sp>
    </p:spTree>
    <p:extLst>
      <p:ext uri="{BB962C8B-B14F-4D97-AF65-F5344CB8AC3E}">
        <p14:creationId xmlns:p14="http://schemas.microsoft.com/office/powerpoint/2010/main" val="10039459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8BE71BE-C71E-455B-9EC0-05C2600363C0}"/>
              </a:ext>
            </a:extLst>
          </p:cNvPr>
          <p:cNvSpPr>
            <a:spLocks noGrp="1"/>
          </p:cNvSpPr>
          <p:nvPr>
            <p:ph type="body" sz="quarter" idx="15"/>
          </p:nvPr>
        </p:nvSpPr>
        <p:spPr/>
        <p:txBody>
          <a:bodyPr/>
          <a:lstStyle/>
          <a:p>
            <a:r>
              <a:rPr lang="en-US" dirty="0"/>
              <a:t>AT YOUR SERVICE</a:t>
            </a:r>
          </a:p>
        </p:txBody>
      </p:sp>
      <p:sp>
        <p:nvSpPr>
          <p:cNvPr id="3" name="Text Placeholder 2">
            <a:extLst>
              <a:ext uri="{FF2B5EF4-FFF2-40B4-BE49-F238E27FC236}">
                <a16:creationId xmlns:a16="http://schemas.microsoft.com/office/drawing/2014/main" id="{BE19D43D-6103-42FC-9936-A869D822CDDB}"/>
              </a:ext>
            </a:extLst>
          </p:cNvPr>
          <p:cNvSpPr>
            <a:spLocks noGrp="1"/>
          </p:cNvSpPr>
          <p:nvPr>
            <p:ph type="body" sz="quarter" idx="16"/>
          </p:nvPr>
        </p:nvSpPr>
        <p:spPr/>
        <p:txBody>
          <a:bodyPr/>
          <a:lstStyle/>
          <a:p>
            <a:endParaRPr lang="en-US" dirty="0"/>
          </a:p>
        </p:txBody>
      </p:sp>
      <p:pic>
        <p:nvPicPr>
          <p:cNvPr id="4" name="Picture 3">
            <a:extLst>
              <a:ext uri="{FF2B5EF4-FFF2-40B4-BE49-F238E27FC236}">
                <a16:creationId xmlns:a16="http://schemas.microsoft.com/office/drawing/2014/main" id="{1CA9BFA1-87A9-4F61-B630-6ACFC6DD9654}"/>
              </a:ext>
            </a:extLst>
          </p:cNvPr>
          <p:cNvPicPr>
            <a:picLocks noChangeAspect="1"/>
          </p:cNvPicPr>
          <p:nvPr/>
        </p:nvPicPr>
        <p:blipFill>
          <a:blip r:embed="rId2"/>
          <a:stretch>
            <a:fillRect/>
          </a:stretch>
        </p:blipFill>
        <p:spPr>
          <a:xfrm>
            <a:off x="390331" y="1261235"/>
            <a:ext cx="1112706" cy="4999759"/>
          </a:xfrm>
          <a:prstGeom prst="rect">
            <a:avLst/>
          </a:prstGeom>
        </p:spPr>
      </p:pic>
      <p:pic>
        <p:nvPicPr>
          <p:cNvPr id="5" name="Picture 4">
            <a:extLst>
              <a:ext uri="{FF2B5EF4-FFF2-40B4-BE49-F238E27FC236}">
                <a16:creationId xmlns:a16="http://schemas.microsoft.com/office/drawing/2014/main" id="{754B820D-40AA-47E7-B4FD-10D49CC5DC5C}"/>
              </a:ext>
            </a:extLst>
          </p:cNvPr>
          <p:cNvPicPr>
            <a:picLocks noChangeAspect="1"/>
          </p:cNvPicPr>
          <p:nvPr/>
        </p:nvPicPr>
        <p:blipFill>
          <a:blip r:embed="rId3"/>
          <a:stretch>
            <a:fillRect/>
          </a:stretch>
        </p:blipFill>
        <p:spPr>
          <a:xfrm>
            <a:off x="3447885" y="1261235"/>
            <a:ext cx="1215953" cy="4999759"/>
          </a:xfrm>
          <a:prstGeom prst="rect">
            <a:avLst/>
          </a:prstGeom>
        </p:spPr>
      </p:pic>
      <p:sp>
        <p:nvSpPr>
          <p:cNvPr id="7" name="Text Placeholder 4">
            <a:extLst>
              <a:ext uri="{FF2B5EF4-FFF2-40B4-BE49-F238E27FC236}">
                <a16:creationId xmlns:a16="http://schemas.microsoft.com/office/drawing/2014/main" id="{3D93F8FD-FDC2-4EA5-BE34-2B7F488C5876}"/>
              </a:ext>
            </a:extLst>
          </p:cNvPr>
          <p:cNvSpPr txBox="1">
            <a:spLocks/>
          </p:cNvSpPr>
          <p:nvPr/>
        </p:nvSpPr>
        <p:spPr>
          <a:xfrm>
            <a:off x="1503037" y="5139559"/>
            <a:ext cx="2743200" cy="878534"/>
          </a:xfrm>
          <a:prstGeom prst="rect">
            <a:avLst/>
          </a:prstGeom>
        </p:spPr>
        <p:txBody>
          <a:bodyPr anchor="b">
            <a:normAutofit/>
          </a:bodyPr>
          <a:lstStyle>
            <a:lvl1pPr marL="0" marR="0" indent="0" algn="l" defTabSz="914400" rtl="0" eaLnBrk="1" fontAlgn="auto" latinLnBrk="0" hangingPunct="1">
              <a:lnSpc>
                <a:spcPct val="100000"/>
              </a:lnSpc>
              <a:spcBef>
                <a:spcPts val="300"/>
              </a:spcBef>
              <a:spcAft>
                <a:spcPts val="0"/>
              </a:spcAft>
              <a:buClrTx/>
              <a:buSzTx/>
              <a:buFont typeface="Arial" panose="020B0604020202020204" pitchFamily="34" charset="0"/>
              <a:buNone/>
              <a:tabLst/>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accent5"/>
                </a:solidFill>
                <a:latin typeface="Open Sans Semibold" panose="020B0706030804020204" pitchFamily="34" charset="0"/>
                <a:ea typeface="Open Sans Semibold" panose="020B0706030804020204" pitchFamily="34" charset="0"/>
                <a:cs typeface="Open Sans Semibold" panose="020B0706030804020204" pitchFamily="34" charset="0"/>
              </a:rPr>
              <a:t>Jordan Corbitt</a:t>
            </a:r>
          </a:p>
          <a:p>
            <a:r>
              <a:rPr lang="en-US" dirty="0"/>
              <a:t>Associate</a:t>
            </a:r>
          </a:p>
          <a:p>
            <a:r>
              <a:rPr lang="en-US" dirty="0"/>
              <a:t>Houston</a:t>
            </a:r>
          </a:p>
        </p:txBody>
      </p:sp>
      <p:sp>
        <p:nvSpPr>
          <p:cNvPr id="8" name="Text Placeholder 4">
            <a:extLst>
              <a:ext uri="{FF2B5EF4-FFF2-40B4-BE49-F238E27FC236}">
                <a16:creationId xmlns:a16="http://schemas.microsoft.com/office/drawing/2014/main" id="{12474527-6931-4F48-A3B7-971CD9FA3C29}"/>
              </a:ext>
            </a:extLst>
          </p:cNvPr>
          <p:cNvSpPr txBox="1">
            <a:spLocks/>
          </p:cNvSpPr>
          <p:nvPr/>
        </p:nvSpPr>
        <p:spPr>
          <a:xfrm>
            <a:off x="1503037" y="3831637"/>
            <a:ext cx="2743200" cy="878534"/>
          </a:xfrm>
          <a:prstGeom prst="rect">
            <a:avLst/>
          </a:prstGeom>
        </p:spPr>
        <p:txBody>
          <a:bodyPr anchor="b">
            <a:normAutofit/>
          </a:bodyPr>
          <a:lstStyle>
            <a:lvl1pPr marL="0" marR="0" indent="0" algn="l" defTabSz="914400" rtl="0" eaLnBrk="1" fontAlgn="auto" latinLnBrk="0" hangingPunct="1">
              <a:lnSpc>
                <a:spcPct val="100000"/>
              </a:lnSpc>
              <a:spcBef>
                <a:spcPts val="300"/>
              </a:spcBef>
              <a:spcAft>
                <a:spcPts val="0"/>
              </a:spcAft>
              <a:buClrTx/>
              <a:buSzTx/>
              <a:buFont typeface="Arial" panose="020B0604020202020204" pitchFamily="34" charset="0"/>
              <a:buNone/>
              <a:tabLst/>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accent5"/>
                </a:solidFill>
                <a:latin typeface="Open Sans Semibold" panose="020B0706030804020204" pitchFamily="34" charset="0"/>
                <a:ea typeface="Open Sans Semibold" panose="020B0706030804020204" pitchFamily="34" charset="0"/>
                <a:cs typeface="Open Sans Semibold" panose="020B0706030804020204" pitchFamily="34" charset="0"/>
              </a:rPr>
              <a:t>Chris Bomhoff</a:t>
            </a:r>
          </a:p>
          <a:p>
            <a:r>
              <a:rPr lang="en-US" dirty="0"/>
              <a:t>Disaster Policy Specialist</a:t>
            </a:r>
          </a:p>
          <a:p>
            <a:r>
              <a:rPr lang="en-US" dirty="0"/>
              <a:t>Ft. Lauderdale</a:t>
            </a:r>
          </a:p>
        </p:txBody>
      </p:sp>
      <p:sp>
        <p:nvSpPr>
          <p:cNvPr id="9" name="Text Placeholder 4">
            <a:extLst>
              <a:ext uri="{FF2B5EF4-FFF2-40B4-BE49-F238E27FC236}">
                <a16:creationId xmlns:a16="http://schemas.microsoft.com/office/drawing/2014/main" id="{C57AD774-5035-41AF-B337-1E4C05B0530B}"/>
              </a:ext>
            </a:extLst>
          </p:cNvPr>
          <p:cNvSpPr txBox="1">
            <a:spLocks/>
          </p:cNvSpPr>
          <p:nvPr/>
        </p:nvSpPr>
        <p:spPr>
          <a:xfrm>
            <a:off x="1503037" y="2624966"/>
            <a:ext cx="2743200" cy="878534"/>
          </a:xfrm>
          <a:prstGeom prst="rect">
            <a:avLst/>
          </a:prstGeom>
        </p:spPr>
        <p:txBody>
          <a:bodyPr anchor="b">
            <a:normAutofit/>
          </a:bodyPr>
          <a:lstStyle>
            <a:lvl1pPr marL="0" marR="0" indent="0" algn="l" defTabSz="914400" rtl="0" eaLnBrk="1" fontAlgn="auto" latinLnBrk="0" hangingPunct="1">
              <a:lnSpc>
                <a:spcPct val="100000"/>
              </a:lnSpc>
              <a:spcBef>
                <a:spcPts val="300"/>
              </a:spcBef>
              <a:spcAft>
                <a:spcPts val="0"/>
              </a:spcAft>
              <a:buClrTx/>
              <a:buSzTx/>
              <a:buFont typeface="Arial" panose="020B0604020202020204" pitchFamily="34" charset="0"/>
              <a:buNone/>
              <a:tabLst/>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accent5"/>
                </a:solidFill>
                <a:latin typeface="Open Sans Semibold" panose="020B0706030804020204" pitchFamily="34" charset="0"/>
                <a:ea typeface="Open Sans Semibold" panose="020B0706030804020204" pitchFamily="34" charset="0"/>
                <a:cs typeface="Open Sans Semibold" panose="020B0706030804020204" pitchFamily="34" charset="0"/>
              </a:rPr>
              <a:t>Danielle Aymond</a:t>
            </a:r>
          </a:p>
          <a:p>
            <a:r>
              <a:rPr lang="en-US" dirty="0"/>
              <a:t>Of Counsel</a:t>
            </a:r>
          </a:p>
          <a:p>
            <a:r>
              <a:rPr lang="en-US" dirty="0"/>
              <a:t>Baton Rouge</a:t>
            </a:r>
          </a:p>
        </p:txBody>
      </p:sp>
      <p:sp>
        <p:nvSpPr>
          <p:cNvPr id="10" name="Text Placeholder 4">
            <a:extLst>
              <a:ext uri="{FF2B5EF4-FFF2-40B4-BE49-F238E27FC236}">
                <a16:creationId xmlns:a16="http://schemas.microsoft.com/office/drawing/2014/main" id="{2B45CE4C-C90A-4421-9EBF-109103CB4D01}"/>
              </a:ext>
            </a:extLst>
          </p:cNvPr>
          <p:cNvSpPr txBox="1">
            <a:spLocks/>
          </p:cNvSpPr>
          <p:nvPr/>
        </p:nvSpPr>
        <p:spPr>
          <a:xfrm>
            <a:off x="1503037" y="1418295"/>
            <a:ext cx="2743200" cy="878534"/>
          </a:xfrm>
          <a:prstGeom prst="rect">
            <a:avLst/>
          </a:prstGeom>
        </p:spPr>
        <p:txBody>
          <a:bodyPr anchor="b">
            <a:normAutofit/>
          </a:bodyPr>
          <a:lstStyle>
            <a:lvl1pPr marL="0" marR="0" indent="0" algn="l" defTabSz="914400" rtl="0" eaLnBrk="1" fontAlgn="auto" latinLnBrk="0" hangingPunct="1">
              <a:lnSpc>
                <a:spcPct val="100000"/>
              </a:lnSpc>
              <a:spcBef>
                <a:spcPts val="300"/>
              </a:spcBef>
              <a:spcAft>
                <a:spcPts val="0"/>
              </a:spcAft>
              <a:buClrTx/>
              <a:buSzTx/>
              <a:buFont typeface="Arial" panose="020B0604020202020204" pitchFamily="34" charset="0"/>
              <a:buNone/>
              <a:tabLst/>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accent5"/>
                </a:solidFill>
                <a:latin typeface="Open Sans Semibold" panose="020B0706030804020204" pitchFamily="34" charset="0"/>
                <a:ea typeface="Open Sans Semibold" panose="020B0706030804020204" pitchFamily="34" charset="0"/>
                <a:cs typeface="Open Sans Semibold" panose="020B0706030804020204" pitchFamily="34" charset="0"/>
              </a:rPr>
              <a:t>Ernie Abbott</a:t>
            </a:r>
          </a:p>
          <a:p>
            <a:r>
              <a:rPr lang="en-US" dirty="0"/>
              <a:t>Of Counsel</a:t>
            </a:r>
          </a:p>
          <a:p>
            <a:r>
              <a:rPr lang="en-US" dirty="0"/>
              <a:t>Washington, DC</a:t>
            </a:r>
          </a:p>
        </p:txBody>
      </p:sp>
      <p:sp>
        <p:nvSpPr>
          <p:cNvPr id="11" name="Text Placeholder 4">
            <a:extLst>
              <a:ext uri="{FF2B5EF4-FFF2-40B4-BE49-F238E27FC236}">
                <a16:creationId xmlns:a16="http://schemas.microsoft.com/office/drawing/2014/main" id="{E71749A1-E753-423C-8D4D-63AF94F5568B}"/>
              </a:ext>
            </a:extLst>
          </p:cNvPr>
          <p:cNvSpPr txBox="1">
            <a:spLocks/>
          </p:cNvSpPr>
          <p:nvPr/>
        </p:nvSpPr>
        <p:spPr>
          <a:xfrm>
            <a:off x="4663838" y="5139559"/>
            <a:ext cx="2743200" cy="878534"/>
          </a:xfrm>
          <a:prstGeom prst="rect">
            <a:avLst/>
          </a:prstGeom>
        </p:spPr>
        <p:txBody>
          <a:bodyPr anchor="b">
            <a:normAutofit/>
          </a:bodyPr>
          <a:lstStyle>
            <a:lvl1pPr marL="0" marR="0" indent="0" algn="l" defTabSz="914400" rtl="0" eaLnBrk="1" fontAlgn="auto" latinLnBrk="0" hangingPunct="1">
              <a:lnSpc>
                <a:spcPct val="100000"/>
              </a:lnSpc>
              <a:spcBef>
                <a:spcPts val="300"/>
              </a:spcBef>
              <a:spcAft>
                <a:spcPts val="0"/>
              </a:spcAft>
              <a:buClrTx/>
              <a:buSzTx/>
              <a:buFont typeface="Arial" panose="020B0604020202020204" pitchFamily="34" charset="0"/>
              <a:buNone/>
              <a:tabLst/>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accent5"/>
                </a:solidFill>
                <a:latin typeface="Open Sans Semibold" panose="020B0706030804020204" pitchFamily="34" charset="0"/>
                <a:ea typeface="Open Sans Semibold" panose="020B0706030804020204" pitchFamily="34" charset="0"/>
                <a:cs typeface="Open Sans Semibold" panose="020B0706030804020204" pitchFamily="34" charset="0"/>
              </a:rPr>
              <a:t>Michelle Zaltsberg</a:t>
            </a:r>
          </a:p>
          <a:p>
            <a:r>
              <a:rPr lang="en-US" dirty="0"/>
              <a:t>Shareholder</a:t>
            </a:r>
          </a:p>
          <a:p>
            <a:r>
              <a:rPr lang="en-US" dirty="0"/>
              <a:t>Orlando</a:t>
            </a:r>
          </a:p>
        </p:txBody>
      </p:sp>
      <p:sp>
        <p:nvSpPr>
          <p:cNvPr id="12" name="Text Placeholder 4">
            <a:extLst>
              <a:ext uri="{FF2B5EF4-FFF2-40B4-BE49-F238E27FC236}">
                <a16:creationId xmlns:a16="http://schemas.microsoft.com/office/drawing/2014/main" id="{A6040882-724E-40E7-999C-5AB642662B6A}"/>
              </a:ext>
            </a:extLst>
          </p:cNvPr>
          <p:cNvSpPr txBox="1">
            <a:spLocks/>
          </p:cNvSpPr>
          <p:nvPr/>
        </p:nvSpPr>
        <p:spPr>
          <a:xfrm>
            <a:off x="4663838" y="3932888"/>
            <a:ext cx="2743200" cy="878534"/>
          </a:xfrm>
          <a:prstGeom prst="rect">
            <a:avLst/>
          </a:prstGeom>
        </p:spPr>
        <p:txBody>
          <a:bodyPr anchor="b">
            <a:normAutofit/>
          </a:bodyPr>
          <a:lstStyle>
            <a:lvl1pPr marL="0" marR="0" indent="0" algn="l" defTabSz="914400" rtl="0" eaLnBrk="1" fontAlgn="auto" latinLnBrk="0" hangingPunct="1">
              <a:lnSpc>
                <a:spcPct val="100000"/>
              </a:lnSpc>
              <a:spcBef>
                <a:spcPts val="300"/>
              </a:spcBef>
              <a:spcAft>
                <a:spcPts val="0"/>
              </a:spcAft>
              <a:buClrTx/>
              <a:buSzTx/>
              <a:buFont typeface="Arial" panose="020B0604020202020204" pitchFamily="34" charset="0"/>
              <a:buNone/>
              <a:tabLst/>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accent5"/>
                </a:solidFill>
                <a:latin typeface="Open Sans Semibold" panose="020B0706030804020204" pitchFamily="34" charset="0"/>
                <a:ea typeface="Open Sans Semibold" panose="020B0706030804020204" pitchFamily="34" charset="0"/>
                <a:cs typeface="Open Sans Semibold" panose="020B0706030804020204" pitchFamily="34" charset="0"/>
              </a:rPr>
              <a:t>Parker Wiseman</a:t>
            </a:r>
          </a:p>
          <a:p>
            <a:r>
              <a:rPr lang="en-US" dirty="0"/>
              <a:t>Of Counsel</a:t>
            </a:r>
          </a:p>
          <a:p>
            <a:r>
              <a:rPr lang="en-US" dirty="0"/>
              <a:t>Jackson</a:t>
            </a:r>
          </a:p>
        </p:txBody>
      </p:sp>
      <p:sp>
        <p:nvSpPr>
          <p:cNvPr id="13" name="Text Placeholder 4">
            <a:extLst>
              <a:ext uri="{FF2B5EF4-FFF2-40B4-BE49-F238E27FC236}">
                <a16:creationId xmlns:a16="http://schemas.microsoft.com/office/drawing/2014/main" id="{69D27B61-26DA-463E-A865-9C7DF66F3232}"/>
              </a:ext>
            </a:extLst>
          </p:cNvPr>
          <p:cNvSpPr txBox="1">
            <a:spLocks/>
          </p:cNvSpPr>
          <p:nvPr/>
        </p:nvSpPr>
        <p:spPr>
          <a:xfrm>
            <a:off x="4663838" y="2672400"/>
            <a:ext cx="2743200" cy="878534"/>
          </a:xfrm>
          <a:prstGeom prst="rect">
            <a:avLst/>
          </a:prstGeom>
        </p:spPr>
        <p:txBody>
          <a:bodyPr anchor="b">
            <a:normAutofit/>
          </a:bodyPr>
          <a:lstStyle>
            <a:lvl1pPr marL="0" marR="0" indent="0" algn="l" defTabSz="914400" rtl="0" eaLnBrk="1" fontAlgn="auto" latinLnBrk="0" hangingPunct="1">
              <a:lnSpc>
                <a:spcPct val="100000"/>
              </a:lnSpc>
              <a:spcBef>
                <a:spcPts val="300"/>
              </a:spcBef>
              <a:spcAft>
                <a:spcPts val="0"/>
              </a:spcAft>
              <a:buClrTx/>
              <a:buSzTx/>
              <a:buFont typeface="Arial" panose="020B0604020202020204" pitchFamily="34" charset="0"/>
              <a:buNone/>
              <a:tabLst/>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accent5"/>
                </a:solidFill>
                <a:latin typeface="Open Sans Semibold" panose="020B0706030804020204" pitchFamily="34" charset="0"/>
                <a:ea typeface="Open Sans Semibold" panose="020B0706030804020204" pitchFamily="34" charset="0"/>
                <a:cs typeface="Open Sans Semibold" panose="020B0706030804020204" pitchFamily="34" charset="0"/>
              </a:rPr>
              <a:t>Erin Greten</a:t>
            </a:r>
          </a:p>
          <a:p>
            <a:r>
              <a:rPr lang="en-US" dirty="0"/>
              <a:t>Of Counsel</a:t>
            </a:r>
          </a:p>
          <a:p>
            <a:r>
              <a:rPr lang="en-US" dirty="0"/>
              <a:t>Washington, DC</a:t>
            </a:r>
          </a:p>
        </p:txBody>
      </p:sp>
      <p:sp>
        <p:nvSpPr>
          <p:cNvPr id="14" name="Text Placeholder 4">
            <a:extLst>
              <a:ext uri="{FF2B5EF4-FFF2-40B4-BE49-F238E27FC236}">
                <a16:creationId xmlns:a16="http://schemas.microsoft.com/office/drawing/2014/main" id="{725CC076-9023-4FCD-A6B3-C0FA8C1BD798}"/>
              </a:ext>
            </a:extLst>
          </p:cNvPr>
          <p:cNvSpPr txBox="1">
            <a:spLocks/>
          </p:cNvSpPr>
          <p:nvPr/>
        </p:nvSpPr>
        <p:spPr>
          <a:xfrm>
            <a:off x="4663838" y="1418295"/>
            <a:ext cx="2743200" cy="878534"/>
          </a:xfrm>
          <a:prstGeom prst="rect">
            <a:avLst/>
          </a:prstGeom>
        </p:spPr>
        <p:txBody>
          <a:bodyPr anchor="b">
            <a:normAutofit/>
          </a:bodyPr>
          <a:lstStyle>
            <a:lvl1pPr marL="0" marR="0" indent="0" algn="l" defTabSz="914400" rtl="0" eaLnBrk="1" fontAlgn="auto" latinLnBrk="0" hangingPunct="1">
              <a:lnSpc>
                <a:spcPct val="100000"/>
              </a:lnSpc>
              <a:spcBef>
                <a:spcPts val="300"/>
              </a:spcBef>
              <a:spcAft>
                <a:spcPts val="0"/>
              </a:spcAft>
              <a:buClrTx/>
              <a:buSzTx/>
              <a:buFont typeface="Arial" panose="020B0604020202020204" pitchFamily="34" charset="0"/>
              <a:buNone/>
              <a:tabLst/>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accent5"/>
                </a:solidFill>
                <a:latin typeface="Open Sans Semibold" panose="020B0706030804020204" pitchFamily="34" charset="0"/>
                <a:ea typeface="Open Sans Semibold" panose="020B0706030804020204" pitchFamily="34" charset="0"/>
                <a:cs typeface="Open Sans Semibold" panose="020B0706030804020204" pitchFamily="34" charset="0"/>
              </a:rPr>
              <a:t>Wendy Huff Ellard</a:t>
            </a:r>
          </a:p>
          <a:p>
            <a:r>
              <a:rPr lang="en-US" dirty="0"/>
              <a:t>Shareholder</a:t>
            </a:r>
          </a:p>
          <a:p>
            <a:r>
              <a:rPr lang="en-US" dirty="0"/>
              <a:t>Jackson</a:t>
            </a:r>
          </a:p>
        </p:txBody>
      </p:sp>
      <p:sp>
        <p:nvSpPr>
          <p:cNvPr id="15" name="TextBox 14">
            <a:extLst>
              <a:ext uri="{FF2B5EF4-FFF2-40B4-BE49-F238E27FC236}">
                <a16:creationId xmlns:a16="http://schemas.microsoft.com/office/drawing/2014/main" id="{7A42EADD-545D-4B6B-BD02-CFAB3FD81C04}"/>
              </a:ext>
            </a:extLst>
          </p:cNvPr>
          <p:cNvSpPr txBox="1"/>
          <p:nvPr/>
        </p:nvSpPr>
        <p:spPr>
          <a:xfrm>
            <a:off x="6629706" y="5412885"/>
            <a:ext cx="5192982" cy="861774"/>
          </a:xfrm>
          <a:prstGeom prst="rect">
            <a:avLst/>
          </a:prstGeom>
          <a:solidFill>
            <a:schemeClr val="accent5"/>
          </a:solidFill>
        </p:spPr>
        <p:txBody>
          <a:bodyPr wrap="square" rtlCol="0">
            <a:spAutoFit/>
          </a:bodyPr>
          <a:lstStyle/>
          <a:p>
            <a:pPr algn="ctr"/>
            <a:endParaRPr lang="en-US" sz="1600" b="1" dirty="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endParaRPr>
          </a:p>
          <a:p>
            <a:pPr algn="ctr"/>
            <a:r>
              <a:rPr lang="en-US" sz="1600" b="1" dirty="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rPr>
              <a:t>www.bakerdonelson.com/disaster-recovery-briefs</a:t>
            </a:r>
            <a:endParaRPr lang="en-US" b="1" dirty="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endParaRPr>
          </a:p>
          <a:p>
            <a:pPr algn="ctr"/>
            <a:endParaRPr lang="en-US" b="1" dirty="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16" name="Picture 15">
            <a:extLst>
              <a:ext uri="{FF2B5EF4-FFF2-40B4-BE49-F238E27FC236}">
                <a16:creationId xmlns:a16="http://schemas.microsoft.com/office/drawing/2014/main" id="{ACC97B89-3B91-4901-8BAF-4730AA5588E3}"/>
              </a:ext>
            </a:extLst>
          </p:cNvPr>
          <p:cNvPicPr>
            <a:picLocks noChangeAspect="1"/>
          </p:cNvPicPr>
          <p:nvPr/>
        </p:nvPicPr>
        <p:blipFill>
          <a:blip r:embed="rId4"/>
          <a:stretch>
            <a:fillRect/>
          </a:stretch>
        </p:blipFill>
        <p:spPr>
          <a:xfrm>
            <a:off x="6644293" y="1351826"/>
            <a:ext cx="5157376" cy="4061059"/>
          </a:xfrm>
          <a:prstGeom prst="rect">
            <a:avLst/>
          </a:prstGeom>
          <a:ln w="12700">
            <a:solidFill>
              <a:schemeClr val="accent5"/>
            </a:solidFill>
          </a:ln>
        </p:spPr>
      </p:pic>
    </p:spTree>
    <p:extLst>
      <p:ext uri="{BB962C8B-B14F-4D97-AF65-F5344CB8AC3E}">
        <p14:creationId xmlns:p14="http://schemas.microsoft.com/office/powerpoint/2010/main" val="15206113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B32D1E8-8D94-4A71-837B-2EF2D0DC54ED}"/>
              </a:ext>
            </a:extLst>
          </p:cNvPr>
          <p:cNvSpPr txBox="1"/>
          <p:nvPr/>
        </p:nvSpPr>
        <p:spPr>
          <a:xfrm>
            <a:off x="1205950" y="4437370"/>
            <a:ext cx="1777754" cy="261610"/>
          </a:xfrm>
          <a:prstGeom prst="rect">
            <a:avLst/>
          </a:prstGeom>
          <a:noFill/>
        </p:spPr>
        <p:txBody>
          <a:bodyPr wrap="square" rtlCol="0">
            <a:spAutoFit/>
          </a:bodyPr>
          <a:lstStyle/>
          <a:p>
            <a:pPr algn="ctr">
              <a:lnSpc>
                <a:spcPct val="100000"/>
              </a:lnSpc>
            </a:pPr>
            <a:r>
              <a:rPr lang="en-US" sz="1100" dirty="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hlinkClick r:id="rId3">
                  <a:extLst>
                    <a:ext uri="{A12FA001-AC4F-418D-AE19-62706E023703}">
                      <ahyp:hlinkClr xmlns:ahyp="http://schemas.microsoft.com/office/drawing/2018/hyperlinkcolor" val="tx"/>
                    </a:ext>
                  </a:extLst>
                </a:hlinkClick>
              </a:rPr>
              <a:t>www.bakerdonelson.com</a:t>
            </a:r>
            <a:endParaRPr lang="en-US" sz="1100" dirty="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7" name="TextBox 6">
            <a:extLst>
              <a:ext uri="{FF2B5EF4-FFF2-40B4-BE49-F238E27FC236}">
                <a16:creationId xmlns:a16="http://schemas.microsoft.com/office/drawing/2014/main" id="{BE052CE7-ED0C-4183-9D38-D11AAF32C4A2}"/>
              </a:ext>
            </a:extLst>
          </p:cNvPr>
          <p:cNvSpPr txBox="1"/>
          <p:nvPr/>
        </p:nvSpPr>
        <p:spPr>
          <a:xfrm>
            <a:off x="9053254" y="4437370"/>
            <a:ext cx="1777754" cy="261610"/>
          </a:xfrm>
          <a:prstGeom prst="rect">
            <a:avLst/>
          </a:prstGeom>
          <a:noFill/>
        </p:spPr>
        <p:txBody>
          <a:bodyPr wrap="square" rtlCol="0">
            <a:spAutoFit/>
          </a:bodyPr>
          <a:lstStyle/>
          <a:p>
            <a:pPr algn="ctr">
              <a:lnSpc>
                <a:spcPct val="100000"/>
              </a:lnSpc>
            </a:pPr>
            <a:r>
              <a:rPr lang="en-US" sz="1100" dirty="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hlinkClick r:id="rId4">
                  <a:extLst>
                    <a:ext uri="{A12FA001-AC4F-418D-AE19-62706E023703}">
                      <ahyp:hlinkClr xmlns:ahyp="http://schemas.microsoft.com/office/drawing/2018/hyperlinkcolor" val="tx"/>
                    </a:ext>
                  </a:extLst>
                </a:hlinkClick>
              </a:rPr>
              <a:t>@Baker_Donelson</a:t>
            </a:r>
            <a:endParaRPr lang="en-US" sz="1100" dirty="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8" name="TextBox 7">
            <a:extLst>
              <a:ext uri="{FF2B5EF4-FFF2-40B4-BE49-F238E27FC236}">
                <a16:creationId xmlns:a16="http://schemas.microsoft.com/office/drawing/2014/main" id="{AA1B812D-C2B1-4F0B-8351-967925A79510}"/>
              </a:ext>
            </a:extLst>
          </p:cNvPr>
          <p:cNvSpPr txBox="1"/>
          <p:nvPr/>
        </p:nvSpPr>
        <p:spPr>
          <a:xfrm>
            <a:off x="3903458" y="4437370"/>
            <a:ext cx="1777754" cy="261610"/>
          </a:xfrm>
          <a:prstGeom prst="rect">
            <a:avLst/>
          </a:prstGeom>
          <a:noFill/>
        </p:spPr>
        <p:txBody>
          <a:bodyPr wrap="square" rtlCol="0">
            <a:spAutoFit/>
          </a:bodyPr>
          <a:lstStyle/>
          <a:p>
            <a:pPr algn="ctr">
              <a:lnSpc>
                <a:spcPct val="100000"/>
              </a:lnSpc>
            </a:pPr>
            <a:r>
              <a:rPr lang="en-US" sz="1100" dirty="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hlinkClick r:id="rId5">
                  <a:extLst>
                    <a:ext uri="{A12FA001-AC4F-418D-AE19-62706E023703}">
                      <ahyp:hlinkClr xmlns:ahyp="http://schemas.microsoft.com/office/drawing/2018/hyperlinkcolor" val="tx"/>
                    </a:ext>
                  </a:extLst>
                </a:hlinkClick>
              </a:rPr>
              <a:t>@BakerDonelson</a:t>
            </a:r>
            <a:endParaRPr lang="en-US" sz="1100" dirty="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9" name="TextBox 8">
            <a:extLst>
              <a:ext uri="{FF2B5EF4-FFF2-40B4-BE49-F238E27FC236}">
                <a16:creationId xmlns:a16="http://schemas.microsoft.com/office/drawing/2014/main" id="{63FF245F-9C87-4657-8045-874BB38F6FCF}"/>
              </a:ext>
            </a:extLst>
          </p:cNvPr>
          <p:cNvSpPr txBox="1"/>
          <p:nvPr/>
        </p:nvSpPr>
        <p:spPr>
          <a:xfrm>
            <a:off x="6345884" y="4437370"/>
            <a:ext cx="1777754" cy="261610"/>
          </a:xfrm>
          <a:prstGeom prst="rect">
            <a:avLst/>
          </a:prstGeom>
          <a:noFill/>
        </p:spPr>
        <p:txBody>
          <a:bodyPr wrap="square" rtlCol="0">
            <a:spAutoFit/>
          </a:bodyPr>
          <a:lstStyle/>
          <a:p>
            <a:pPr algn="ctr">
              <a:lnSpc>
                <a:spcPct val="100000"/>
              </a:lnSpc>
            </a:pPr>
            <a:r>
              <a:rPr lang="en-US" sz="1100" dirty="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hlinkClick r:id="rId6">
                  <a:extLst>
                    <a:ext uri="{A12FA001-AC4F-418D-AE19-62706E023703}">
                      <ahyp:hlinkClr xmlns:ahyp="http://schemas.microsoft.com/office/drawing/2018/hyperlinkcolor" val="tx"/>
                    </a:ext>
                  </a:extLst>
                </a:hlinkClick>
              </a:rPr>
              <a:t>@Baker-Donelson</a:t>
            </a:r>
            <a:endParaRPr lang="en-US" sz="1100" dirty="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169454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55F42D0-9D99-4364-A5EC-4AE491A2EF1D}"/>
              </a:ext>
            </a:extLst>
          </p:cNvPr>
          <p:cNvSpPr>
            <a:spLocks noGrp="1"/>
          </p:cNvSpPr>
          <p:nvPr>
            <p:ph type="body" sz="quarter" idx="15"/>
          </p:nvPr>
        </p:nvSpPr>
        <p:spPr/>
        <p:txBody>
          <a:bodyPr/>
          <a:lstStyle/>
          <a:p>
            <a:r>
              <a:rPr lang="en-US" dirty="0"/>
              <a:t>PA PROCESS – INITIAL DEADLINES </a:t>
            </a:r>
          </a:p>
        </p:txBody>
      </p:sp>
      <p:sp>
        <p:nvSpPr>
          <p:cNvPr id="3" name="Text Placeholder 2">
            <a:extLst>
              <a:ext uri="{FF2B5EF4-FFF2-40B4-BE49-F238E27FC236}">
                <a16:creationId xmlns:a16="http://schemas.microsoft.com/office/drawing/2014/main" id="{E10A7EC8-233B-4914-9298-C30DE2565904}"/>
              </a:ext>
            </a:extLst>
          </p:cNvPr>
          <p:cNvSpPr>
            <a:spLocks noGrp="1"/>
          </p:cNvSpPr>
          <p:nvPr>
            <p:ph type="body" sz="quarter" idx="16"/>
          </p:nvPr>
        </p:nvSpPr>
        <p:spPr/>
        <p:txBody>
          <a:bodyPr/>
          <a:lstStyle/>
          <a:p>
            <a:r>
              <a:rPr lang="en-US" dirty="0"/>
              <a:t>CONTINUED</a:t>
            </a:r>
          </a:p>
        </p:txBody>
      </p:sp>
      <p:sp>
        <p:nvSpPr>
          <p:cNvPr id="4" name="Content Placeholder 3">
            <a:extLst>
              <a:ext uri="{FF2B5EF4-FFF2-40B4-BE49-F238E27FC236}">
                <a16:creationId xmlns:a16="http://schemas.microsoft.com/office/drawing/2014/main" id="{66E4C7CB-52A8-4ED9-A6F0-B144FAA98A3B}"/>
              </a:ext>
            </a:extLst>
          </p:cNvPr>
          <p:cNvSpPr>
            <a:spLocks noGrp="1"/>
          </p:cNvSpPr>
          <p:nvPr>
            <p:ph sz="quarter" idx="18"/>
          </p:nvPr>
        </p:nvSpPr>
        <p:spPr>
          <a:xfrm>
            <a:off x="380999" y="1458930"/>
            <a:ext cx="11439331" cy="4679933"/>
          </a:xfrm>
        </p:spPr>
        <p:txBody>
          <a:bodyPr/>
          <a:lstStyle/>
          <a:p>
            <a:r>
              <a:rPr lang="en-US" dirty="0"/>
              <a:t>Assigned a FEMA Program Delivery Manager (PDMG)</a:t>
            </a:r>
          </a:p>
          <a:p>
            <a:pPr lvl="1">
              <a:spcAft>
                <a:spcPts val="1800"/>
              </a:spcAft>
            </a:pPr>
            <a:r>
              <a:rPr lang="en-US" dirty="0"/>
              <a:t>May also meet a Task Force Leader (TFL)</a:t>
            </a:r>
          </a:p>
          <a:p>
            <a:pPr>
              <a:spcAft>
                <a:spcPts val="1800"/>
              </a:spcAft>
            </a:pPr>
            <a:r>
              <a:rPr lang="en-US" dirty="0"/>
              <a:t>Exploratory Call – within 7 working days of assignment</a:t>
            </a:r>
          </a:p>
          <a:p>
            <a:pPr>
              <a:spcAft>
                <a:spcPts val="1800"/>
              </a:spcAft>
            </a:pPr>
            <a:r>
              <a:rPr lang="en-US" dirty="0"/>
              <a:t>Recovery Scoping Meeting (RSM) – within 21 days of assignment</a:t>
            </a:r>
          </a:p>
          <a:p>
            <a:r>
              <a:rPr lang="en-US" dirty="0"/>
              <a:t>Identify and Report all Damage to FEMA – within 60 days of RSM</a:t>
            </a:r>
          </a:p>
          <a:p>
            <a:pPr lvl="1">
              <a:spcAft>
                <a:spcPts val="1200"/>
              </a:spcAft>
            </a:pPr>
            <a:r>
              <a:rPr lang="en-US" dirty="0"/>
              <a:t>Can ensure you meet this deadline by submitting your damage identification documentation (photos, damage assessment reports, damage location maps, etc.) in your Grants Portal projects.</a:t>
            </a:r>
          </a:p>
          <a:p>
            <a:endParaRPr lang="en-US" dirty="0"/>
          </a:p>
          <a:p>
            <a:endParaRPr lang="en-US" dirty="0"/>
          </a:p>
        </p:txBody>
      </p:sp>
    </p:spTree>
    <p:extLst>
      <p:ext uri="{BB962C8B-B14F-4D97-AF65-F5344CB8AC3E}">
        <p14:creationId xmlns:p14="http://schemas.microsoft.com/office/powerpoint/2010/main" val="33022459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55F42D0-9D99-4364-A5EC-4AE491A2EF1D}"/>
              </a:ext>
            </a:extLst>
          </p:cNvPr>
          <p:cNvSpPr>
            <a:spLocks noGrp="1"/>
          </p:cNvSpPr>
          <p:nvPr>
            <p:ph type="body" sz="quarter" idx="15"/>
          </p:nvPr>
        </p:nvSpPr>
        <p:spPr/>
        <p:txBody>
          <a:bodyPr/>
          <a:lstStyle/>
          <a:p>
            <a:r>
              <a:rPr lang="en-US" dirty="0"/>
              <a:t>PA PROCESS – INITIAL DEADLINES </a:t>
            </a:r>
          </a:p>
        </p:txBody>
      </p:sp>
      <p:sp>
        <p:nvSpPr>
          <p:cNvPr id="3" name="Text Placeholder 2">
            <a:extLst>
              <a:ext uri="{FF2B5EF4-FFF2-40B4-BE49-F238E27FC236}">
                <a16:creationId xmlns:a16="http://schemas.microsoft.com/office/drawing/2014/main" id="{E10A7EC8-233B-4914-9298-C30DE2565904}"/>
              </a:ext>
            </a:extLst>
          </p:cNvPr>
          <p:cNvSpPr>
            <a:spLocks noGrp="1"/>
          </p:cNvSpPr>
          <p:nvPr>
            <p:ph type="body" sz="quarter" idx="16"/>
          </p:nvPr>
        </p:nvSpPr>
        <p:spPr/>
        <p:txBody>
          <a:bodyPr/>
          <a:lstStyle/>
          <a:p>
            <a:r>
              <a:rPr lang="en-US" dirty="0"/>
              <a:t>CONTINUED</a:t>
            </a:r>
          </a:p>
        </p:txBody>
      </p:sp>
      <p:sp>
        <p:nvSpPr>
          <p:cNvPr id="4" name="Content Placeholder 3">
            <a:extLst>
              <a:ext uri="{FF2B5EF4-FFF2-40B4-BE49-F238E27FC236}">
                <a16:creationId xmlns:a16="http://schemas.microsoft.com/office/drawing/2014/main" id="{66E4C7CB-52A8-4ED9-A6F0-B144FAA98A3B}"/>
              </a:ext>
            </a:extLst>
          </p:cNvPr>
          <p:cNvSpPr>
            <a:spLocks noGrp="1"/>
          </p:cNvSpPr>
          <p:nvPr>
            <p:ph sz="quarter" idx="18"/>
          </p:nvPr>
        </p:nvSpPr>
        <p:spPr/>
        <p:txBody>
          <a:bodyPr/>
          <a:lstStyle/>
          <a:p>
            <a:r>
              <a:rPr lang="en-US" dirty="0"/>
              <a:t>Documentation Deadline</a:t>
            </a:r>
          </a:p>
          <a:p>
            <a:pPr lvl="1"/>
            <a:r>
              <a:rPr lang="en-US" dirty="0"/>
              <a:t>Within 90 days of RSM or completion of work (whichever is later)</a:t>
            </a:r>
          </a:p>
          <a:p>
            <a:pPr lvl="1"/>
            <a:endParaRPr lang="en-US" dirty="0"/>
          </a:p>
          <a:p>
            <a:r>
              <a:rPr lang="en-US" dirty="0"/>
              <a:t>Request for Information (RFI) Process - Ongoing</a:t>
            </a:r>
          </a:p>
          <a:p>
            <a:pPr lvl="1"/>
            <a:endParaRPr lang="en-US" dirty="0"/>
          </a:p>
          <a:p>
            <a:r>
              <a:rPr lang="en-US" dirty="0"/>
              <a:t>Determination Memo (DM)</a:t>
            </a:r>
          </a:p>
          <a:p>
            <a:pPr lvl="1"/>
            <a:r>
              <a:rPr lang="en-US" dirty="0"/>
              <a:t>FEMA’s formal decision document</a:t>
            </a:r>
          </a:p>
          <a:p>
            <a:pPr lvl="1"/>
            <a:r>
              <a:rPr lang="en-US" dirty="0"/>
              <a:t>Triggers Right of Appeal</a:t>
            </a:r>
          </a:p>
          <a:p>
            <a:pPr lvl="1"/>
            <a:r>
              <a:rPr lang="en-US" dirty="0"/>
              <a:t>Document date of receipt of DM</a:t>
            </a:r>
          </a:p>
          <a:p>
            <a:pPr lvl="1"/>
            <a:r>
              <a:rPr lang="en-US" dirty="0"/>
              <a:t>Must file with recipient within 60 days of receipt</a:t>
            </a:r>
          </a:p>
          <a:p>
            <a:endParaRPr lang="en-US" dirty="0"/>
          </a:p>
          <a:p>
            <a:endParaRPr lang="en-US" dirty="0"/>
          </a:p>
          <a:p>
            <a:endParaRPr lang="en-US" dirty="0"/>
          </a:p>
          <a:p>
            <a:endParaRPr lang="en-US" dirty="0"/>
          </a:p>
        </p:txBody>
      </p:sp>
      <p:pic>
        <p:nvPicPr>
          <p:cNvPr id="5" name="Picture 4" descr="Text, letter&#10;&#10;Description automatically generated">
            <a:extLst>
              <a:ext uri="{FF2B5EF4-FFF2-40B4-BE49-F238E27FC236}">
                <a16:creationId xmlns:a16="http://schemas.microsoft.com/office/drawing/2014/main" id="{4DB8CF07-6E93-4554-A731-63906FBFFC9D}"/>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954420" y="2604214"/>
            <a:ext cx="4599726" cy="28456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73131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con&#10;&#10;Description automatically generated">
            <a:extLst>
              <a:ext uri="{FF2B5EF4-FFF2-40B4-BE49-F238E27FC236}">
                <a16:creationId xmlns:a16="http://schemas.microsoft.com/office/drawing/2014/main" id="{A15E0640-A3A4-43E9-A92E-10C92AD014FB}"/>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933723" y="1667672"/>
            <a:ext cx="4258277" cy="4258277"/>
          </a:xfrm>
          <a:prstGeom prst="rect">
            <a:avLst/>
          </a:prstGeom>
        </p:spPr>
      </p:pic>
      <p:sp>
        <p:nvSpPr>
          <p:cNvPr id="2" name="Text Placeholder 1">
            <a:extLst>
              <a:ext uri="{FF2B5EF4-FFF2-40B4-BE49-F238E27FC236}">
                <a16:creationId xmlns:a16="http://schemas.microsoft.com/office/drawing/2014/main" id="{1A5631CB-72F8-4E0B-BC54-3826D902B2AC}"/>
              </a:ext>
            </a:extLst>
          </p:cNvPr>
          <p:cNvSpPr>
            <a:spLocks noGrp="1"/>
          </p:cNvSpPr>
          <p:nvPr>
            <p:ph type="body" sz="quarter" idx="15"/>
          </p:nvPr>
        </p:nvSpPr>
        <p:spPr/>
        <p:txBody>
          <a:bodyPr/>
          <a:lstStyle/>
          <a:p>
            <a:r>
              <a:rPr lang="en-US" dirty="0"/>
              <a:t>STANDARD PROJECTS – REIMBURSED AT ACTUAL COST</a:t>
            </a:r>
          </a:p>
        </p:txBody>
      </p:sp>
      <p:sp>
        <p:nvSpPr>
          <p:cNvPr id="3" name="Text Placeholder 2">
            <a:extLst>
              <a:ext uri="{FF2B5EF4-FFF2-40B4-BE49-F238E27FC236}">
                <a16:creationId xmlns:a16="http://schemas.microsoft.com/office/drawing/2014/main" id="{488C86A9-4BA7-45BC-AEE7-0EE363926B09}"/>
              </a:ext>
            </a:extLst>
          </p:cNvPr>
          <p:cNvSpPr>
            <a:spLocks noGrp="1"/>
          </p:cNvSpPr>
          <p:nvPr>
            <p:ph type="body" sz="quarter" idx="16"/>
          </p:nvPr>
        </p:nvSpPr>
        <p:spPr/>
        <p:txBody>
          <a:bodyPr/>
          <a:lstStyle/>
          <a:p>
            <a:endParaRPr lang="en-US" dirty="0"/>
          </a:p>
        </p:txBody>
      </p:sp>
      <p:sp>
        <p:nvSpPr>
          <p:cNvPr id="4" name="Content Placeholder 3">
            <a:extLst>
              <a:ext uri="{FF2B5EF4-FFF2-40B4-BE49-F238E27FC236}">
                <a16:creationId xmlns:a16="http://schemas.microsoft.com/office/drawing/2014/main" id="{80ABCE79-31AA-46B5-849E-955503AFE083}"/>
              </a:ext>
            </a:extLst>
          </p:cNvPr>
          <p:cNvSpPr>
            <a:spLocks noGrp="1"/>
          </p:cNvSpPr>
          <p:nvPr>
            <p:ph sz="quarter" idx="18"/>
          </p:nvPr>
        </p:nvSpPr>
        <p:spPr>
          <a:xfrm>
            <a:off x="381000" y="1600200"/>
            <a:ext cx="8584324" cy="4538663"/>
          </a:xfrm>
        </p:spPr>
        <p:txBody>
          <a:bodyPr/>
          <a:lstStyle/>
          <a:p>
            <a:r>
              <a:rPr lang="en-US" dirty="0"/>
              <a:t>Standard Reimbursed Project</a:t>
            </a:r>
          </a:p>
          <a:p>
            <a:pPr lvl="1"/>
            <a:r>
              <a:rPr lang="en-US" dirty="0"/>
              <a:t>Repair/restore/replace to pre-existing condition</a:t>
            </a:r>
          </a:p>
          <a:p>
            <a:pPr lvl="1"/>
            <a:endParaRPr lang="en-US" dirty="0"/>
          </a:p>
          <a:p>
            <a:pPr lvl="1"/>
            <a:r>
              <a:rPr lang="en-US" dirty="0"/>
              <a:t>For buildings and electric power, consensus-based codes, specifications and standards must be incorporated</a:t>
            </a:r>
          </a:p>
          <a:p>
            <a:pPr lvl="2"/>
            <a:r>
              <a:rPr lang="en-US" dirty="0"/>
              <a:t>Codes for electric power available at FEMA’s Feb. 2020 FAQ</a:t>
            </a:r>
          </a:p>
          <a:p>
            <a:pPr lvl="2"/>
            <a:r>
              <a:rPr lang="en-US" dirty="0"/>
              <a:t>Exceptions: technically infeasible, extraordinary burden</a:t>
            </a:r>
          </a:p>
          <a:p>
            <a:pPr lvl="2"/>
            <a:endParaRPr lang="en-US" dirty="0"/>
          </a:p>
          <a:p>
            <a:pPr lvl="1"/>
            <a:r>
              <a:rPr lang="en-US" dirty="0"/>
              <a:t>Project is obligated based on actual cost or estimated and then adjusted up/down to reflect actual cost</a:t>
            </a:r>
          </a:p>
        </p:txBody>
      </p:sp>
    </p:spTree>
    <p:extLst>
      <p:ext uri="{BB962C8B-B14F-4D97-AF65-F5344CB8AC3E}">
        <p14:creationId xmlns:p14="http://schemas.microsoft.com/office/powerpoint/2010/main" val="42063332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BA328F6-53C6-42C6-B6C8-5D7D9A84EBD7}"/>
              </a:ext>
            </a:extLst>
          </p:cNvPr>
          <p:cNvSpPr>
            <a:spLocks noGrp="1"/>
          </p:cNvSpPr>
          <p:nvPr>
            <p:ph type="body" sz="quarter" idx="15"/>
          </p:nvPr>
        </p:nvSpPr>
        <p:spPr/>
        <p:txBody>
          <a:bodyPr/>
          <a:lstStyle/>
          <a:p>
            <a:r>
              <a:rPr lang="en-US" dirty="0"/>
              <a:t>CAPPED PROJECTS</a:t>
            </a:r>
          </a:p>
        </p:txBody>
      </p:sp>
      <p:sp>
        <p:nvSpPr>
          <p:cNvPr id="3" name="Text Placeholder 2">
            <a:extLst>
              <a:ext uri="{FF2B5EF4-FFF2-40B4-BE49-F238E27FC236}">
                <a16:creationId xmlns:a16="http://schemas.microsoft.com/office/drawing/2014/main" id="{12E18478-E969-49B9-9060-AF799855B032}"/>
              </a:ext>
            </a:extLst>
          </p:cNvPr>
          <p:cNvSpPr>
            <a:spLocks noGrp="1"/>
          </p:cNvSpPr>
          <p:nvPr>
            <p:ph type="body" sz="quarter" idx="16"/>
          </p:nvPr>
        </p:nvSpPr>
        <p:spPr/>
        <p:txBody>
          <a:bodyPr/>
          <a:lstStyle/>
          <a:p>
            <a:endParaRPr lang="en-US" dirty="0"/>
          </a:p>
        </p:txBody>
      </p:sp>
      <p:sp>
        <p:nvSpPr>
          <p:cNvPr id="4" name="Content Placeholder 3">
            <a:extLst>
              <a:ext uri="{FF2B5EF4-FFF2-40B4-BE49-F238E27FC236}">
                <a16:creationId xmlns:a16="http://schemas.microsoft.com/office/drawing/2014/main" id="{6B6DCEC6-E2C6-40C9-9D4B-7467CA9BDBDA}"/>
              </a:ext>
            </a:extLst>
          </p:cNvPr>
          <p:cNvSpPr>
            <a:spLocks noGrp="1"/>
          </p:cNvSpPr>
          <p:nvPr>
            <p:ph sz="quarter" idx="18"/>
          </p:nvPr>
        </p:nvSpPr>
        <p:spPr/>
        <p:txBody>
          <a:bodyPr/>
          <a:lstStyle/>
          <a:p>
            <a:r>
              <a:rPr lang="en-US" dirty="0"/>
              <a:t>Improved Projects</a:t>
            </a:r>
          </a:p>
          <a:p>
            <a:pPr lvl="1"/>
            <a:r>
              <a:rPr lang="en-US" dirty="0"/>
              <a:t>Incorporates changes to the pre-disaster design and function (changes are not required by applicable codes or standards)</a:t>
            </a:r>
          </a:p>
          <a:p>
            <a:pPr lvl="1"/>
            <a:r>
              <a:rPr lang="en-US" dirty="0"/>
              <a:t>E.g., relocation, increased capacity, upgraded finishes</a:t>
            </a:r>
          </a:p>
          <a:p>
            <a:pPr lvl="1">
              <a:spcAft>
                <a:spcPts val="600"/>
              </a:spcAft>
            </a:pPr>
            <a:r>
              <a:rPr lang="en-US" dirty="0"/>
              <a:t>Requires recipient and sometimes FEMA pre-approval</a:t>
            </a:r>
          </a:p>
          <a:p>
            <a:r>
              <a:rPr lang="en-US" dirty="0"/>
              <a:t>Alternate Projects</a:t>
            </a:r>
          </a:p>
          <a:p>
            <a:pPr lvl="1"/>
            <a:r>
              <a:rPr lang="en-US" dirty="0"/>
              <a:t>Damaged facility is abandoned and funding is put toward a different eligible facility or facilities or another approved use</a:t>
            </a:r>
          </a:p>
          <a:p>
            <a:pPr lvl="1">
              <a:spcAft>
                <a:spcPts val="600"/>
              </a:spcAft>
            </a:pPr>
            <a:r>
              <a:rPr lang="en-US" dirty="0"/>
              <a:t>Requires FEMA pre-approval if alternate project involves construction</a:t>
            </a:r>
          </a:p>
          <a:p>
            <a:r>
              <a:rPr lang="en-US" dirty="0"/>
              <a:t>Fixed Cost Project (§ 428 Alternative Procedures)</a:t>
            </a:r>
          </a:p>
          <a:p>
            <a:pPr lvl="1"/>
            <a:r>
              <a:rPr lang="en-US" dirty="0"/>
              <a:t>FEMA and applicant agree to fixed cost estimate; applicant can use funds on any § 428 project and can use excess funds for certain eligible purposes</a:t>
            </a:r>
          </a:p>
          <a:p>
            <a:pPr lvl="1"/>
            <a:r>
              <a:rPr lang="en-US" dirty="0"/>
              <a:t>FEMA will not fund overruns</a:t>
            </a:r>
          </a:p>
        </p:txBody>
      </p:sp>
    </p:spTree>
    <p:extLst>
      <p:ext uri="{BB962C8B-B14F-4D97-AF65-F5344CB8AC3E}">
        <p14:creationId xmlns:p14="http://schemas.microsoft.com/office/powerpoint/2010/main" val="5207673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pPr algn="ctr"/>
            <a:r>
              <a:rPr lang="en-US" sz="3400" kern="1200" cap="all" dirty="0">
                <a:solidFill>
                  <a:schemeClr val="accent3"/>
                </a:solidFill>
                <a:latin typeface="Open Sans Light" panose="020B0306030504020204" pitchFamily="34" charset="0"/>
                <a:ea typeface="Open Sans Light" panose="020B0306030504020204" pitchFamily="34" charset="0"/>
                <a:cs typeface="Open Sans Light" panose="020B0306030504020204" pitchFamily="34" charset="0"/>
              </a:rPr>
              <a:t>Category of Work – impact to Projects </a:t>
            </a:r>
          </a:p>
        </p:txBody>
      </p:sp>
      <p:sp>
        <p:nvSpPr>
          <p:cNvPr id="3" name="Content Placeholder 2">
            <a:extLst>
              <a:ext uri="{FF2B5EF4-FFF2-40B4-BE49-F238E27FC236}">
                <a16:creationId xmlns:a16="http://schemas.microsoft.com/office/drawing/2014/main" id="{A1B35E71-E981-465B-9D02-B54E33BF26C1}"/>
              </a:ext>
            </a:extLst>
          </p:cNvPr>
          <p:cNvSpPr>
            <a:spLocks noGrp="1"/>
          </p:cNvSpPr>
          <p:nvPr>
            <p:ph idx="1"/>
          </p:nvPr>
        </p:nvSpPr>
        <p:spPr>
          <a:xfrm>
            <a:off x="734483" y="1295400"/>
            <a:ext cx="10723034" cy="5105400"/>
          </a:xfrm>
        </p:spPr>
        <p:txBody>
          <a:bodyPr/>
          <a:lstStyle/>
          <a:p>
            <a:pPr>
              <a:spcAft>
                <a:spcPts val="0"/>
              </a:spcAft>
            </a:pPr>
            <a:r>
              <a:rPr lang="en-US" dirty="0">
                <a:latin typeface="Open Sans Light" panose="020B0306030504020204" pitchFamily="34" charset="0"/>
                <a:ea typeface="Open Sans Light" panose="020B0306030504020204" pitchFamily="34" charset="0"/>
                <a:cs typeface="Open Sans Light" panose="020B0306030504020204" pitchFamily="34" charset="0"/>
              </a:rPr>
              <a:t>Considerations of Category B vs. F</a:t>
            </a:r>
          </a:p>
          <a:p>
            <a:pPr>
              <a:spcAft>
                <a:spcPts val="0"/>
              </a:spcAft>
            </a:pPr>
            <a:r>
              <a:rPr lang="en-US" dirty="0">
                <a:latin typeface="Open Sans Light" panose="020B0306030504020204" pitchFamily="34" charset="0"/>
                <a:ea typeface="Open Sans Light" panose="020B0306030504020204" pitchFamily="34" charset="0"/>
                <a:cs typeface="Open Sans Light" panose="020B0306030504020204" pitchFamily="34" charset="0"/>
              </a:rPr>
              <a:t>Cost Share </a:t>
            </a:r>
          </a:p>
          <a:p>
            <a:pPr lvl="1">
              <a:spcAft>
                <a:spcPts val="0"/>
              </a:spcAft>
            </a:pPr>
            <a:r>
              <a:rPr lang="en-US" sz="1800" dirty="0">
                <a:latin typeface="Open Sans Light" panose="020B0306030504020204" pitchFamily="34" charset="0"/>
                <a:ea typeface="Open Sans Light" panose="020B0306030504020204" pitchFamily="34" charset="0"/>
                <a:cs typeface="Open Sans Light" panose="020B0306030504020204" pitchFamily="34" charset="0"/>
              </a:rPr>
              <a:t>Frequently there are different cost shares applicable to Emergency and Permanent Work</a:t>
            </a:r>
          </a:p>
          <a:p>
            <a:pPr lvl="1">
              <a:spcAft>
                <a:spcPts val="0"/>
              </a:spcAft>
            </a:pPr>
            <a:r>
              <a:rPr lang="en-US" sz="1800" dirty="0">
                <a:latin typeface="Open Sans Light" panose="020B0306030504020204" pitchFamily="34" charset="0"/>
                <a:ea typeface="Open Sans Light" panose="020B0306030504020204" pitchFamily="34" charset="0"/>
                <a:cs typeface="Open Sans Light" panose="020B0306030504020204" pitchFamily="34" charset="0"/>
              </a:rPr>
              <a:t>Hurricane Michael – </a:t>
            </a:r>
          </a:p>
          <a:p>
            <a:pPr lvl="2">
              <a:spcAft>
                <a:spcPts val="0"/>
              </a:spcAft>
            </a:pPr>
            <a:r>
              <a:rPr lang="en-US" sz="1800" dirty="0">
                <a:latin typeface="Open Sans Light" panose="020B0306030504020204" pitchFamily="34" charset="0"/>
                <a:ea typeface="Open Sans Light" panose="020B0306030504020204" pitchFamily="34" charset="0"/>
                <a:cs typeface="Open Sans Light" panose="020B0306030504020204" pitchFamily="34" charset="0"/>
              </a:rPr>
              <a:t>100% FEMA share for Category A and B October 10, 2018 through November 24, 2018</a:t>
            </a:r>
          </a:p>
          <a:p>
            <a:pPr lvl="2">
              <a:spcAft>
                <a:spcPts val="0"/>
              </a:spcAft>
            </a:pPr>
            <a:r>
              <a:rPr lang="en-US" sz="1800" dirty="0">
                <a:latin typeface="Open Sans Light" panose="020B0306030504020204" pitchFamily="34" charset="0"/>
                <a:ea typeface="Open Sans Light" panose="020B0306030504020204" pitchFamily="34" charset="0"/>
                <a:cs typeface="Open Sans Light" panose="020B0306030504020204" pitchFamily="34" charset="0"/>
              </a:rPr>
              <a:t>90% for Category A and B After</a:t>
            </a:r>
          </a:p>
          <a:p>
            <a:pPr lvl="2">
              <a:spcAft>
                <a:spcPts val="0"/>
              </a:spcAft>
            </a:pPr>
            <a:r>
              <a:rPr lang="en-US" sz="1800" dirty="0">
                <a:latin typeface="Open Sans Light" panose="020B0306030504020204" pitchFamily="34" charset="0"/>
                <a:ea typeface="Open Sans Light" panose="020B0306030504020204" pitchFamily="34" charset="0"/>
                <a:cs typeface="Open Sans Light" panose="020B0306030504020204" pitchFamily="34" charset="0"/>
              </a:rPr>
              <a:t>75% for Permanent Work </a:t>
            </a:r>
            <a:r>
              <a:rPr lang="en-US" sz="1800" dirty="0" err="1">
                <a:latin typeface="Open Sans Light" panose="020B0306030504020204" pitchFamily="34" charset="0"/>
                <a:ea typeface="Open Sans Light" panose="020B0306030504020204" pitchFamily="34" charset="0"/>
                <a:cs typeface="Open Sans Light" panose="020B0306030504020204" pitchFamily="34" charset="0"/>
              </a:rPr>
              <a:t>inc.</a:t>
            </a:r>
            <a:r>
              <a:rPr lang="en-US" sz="1800" dirty="0">
                <a:latin typeface="Open Sans Light" panose="020B0306030504020204" pitchFamily="34" charset="0"/>
                <a:ea typeface="Open Sans Light" panose="020B0306030504020204" pitchFamily="34" charset="0"/>
                <a:cs typeface="Open Sans Light" panose="020B0306030504020204" pitchFamily="34" charset="0"/>
              </a:rPr>
              <a:t> Category F</a:t>
            </a:r>
          </a:p>
          <a:p>
            <a:pPr>
              <a:spcAft>
                <a:spcPts val="0"/>
              </a:spcAft>
            </a:pPr>
            <a:r>
              <a:rPr lang="en-US" dirty="0">
                <a:latin typeface="Open Sans Light" panose="020B0306030504020204" pitchFamily="34" charset="0"/>
                <a:ea typeface="Open Sans Light" panose="020B0306030504020204" pitchFamily="34" charset="0"/>
                <a:cs typeface="Open Sans Light" panose="020B0306030504020204" pitchFamily="34" charset="0"/>
              </a:rPr>
              <a:t>Force Account Labor Eligibility</a:t>
            </a:r>
          </a:p>
          <a:p>
            <a:pPr lvl="1">
              <a:spcAft>
                <a:spcPts val="0"/>
              </a:spcAft>
            </a:pPr>
            <a:r>
              <a:rPr lang="en-US" sz="1800" dirty="0">
                <a:latin typeface="Open Sans Light" panose="020B0306030504020204" pitchFamily="34" charset="0"/>
                <a:ea typeface="Open Sans Light" panose="020B0306030504020204" pitchFamily="34" charset="0"/>
                <a:cs typeface="Open Sans Light" panose="020B0306030504020204" pitchFamily="34" charset="0"/>
              </a:rPr>
              <a:t>Emergency Work – Only OT </a:t>
            </a:r>
          </a:p>
          <a:p>
            <a:pPr lvl="1">
              <a:spcAft>
                <a:spcPts val="0"/>
              </a:spcAft>
            </a:pPr>
            <a:r>
              <a:rPr lang="en-US" sz="1800" dirty="0">
                <a:latin typeface="Open Sans Light" panose="020B0306030504020204" pitchFamily="34" charset="0"/>
                <a:ea typeface="Open Sans Light" panose="020B0306030504020204" pitchFamily="34" charset="0"/>
                <a:cs typeface="Open Sans Light" panose="020B0306030504020204" pitchFamily="34" charset="0"/>
              </a:rPr>
              <a:t>Permanent – Regular Time and OT</a:t>
            </a:r>
          </a:p>
          <a:p>
            <a:pPr>
              <a:spcAft>
                <a:spcPts val="0"/>
              </a:spcAft>
            </a:pPr>
            <a:r>
              <a:rPr lang="en-US" dirty="0">
                <a:latin typeface="Open Sans Light" panose="020B0306030504020204" pitchFamily="34" charset="0"/>
                <a:ea typeface="Open Sans Light" panose="020B0306030504020204" pitchFamily="34" charset="0"/>
                <a:cs typeface="Open Sans Light" panose="020B0306030504020204" pitchFamily="34" charset="0"/>
              </a:rPr>
              <a:t>Contracting Considerations – No formal impact but presumption</a:t>
            </a:r>
          </a:p>
          <a:p>
            <a:pPr>
              <a:spcAft>
                <a:spcPts val="0"/>
              </a:spcAft>
            </a:pPr>
            <a:r>
              <a:rPr lang="en-US" dirty="0">
                <a:latin typeface="Open Sans Light" panose="020B0306030504020204" pitchFamily="34" charset="0"/>
                <a:ea typeface="Open Sans Light" panose="020B0306030504020204" pitchFamily="34" charset="0"/>
                <a:cs typeface="Open Sans Light" panose="020B0306030504020204" pitchFamily="34" charset="0"/>
              </a:rPr>
              <a:t>Mutual Aid – Policy now confirms both eligible</a:t>
            </a:r>
          </a:p>
          <a:p>
            <a:pPr>
              <a:spcAft>
                <a:spcPts val="0"/>
              </a:spcAft>
            </a:pPr>
            <a:r>
              <a:rPr lang="en-US" dirty="0">
                <a:latin typeface="Open Sans Light" panose="020B0306030504020204" pitchFamily="34" charset="0"/>
                <a:ea typeface="Open Sans Light" panose="020B0306030504020204" pitchFamily="34" charset="0"/>
                <a:cs typeface="Open Sans Light" panose="020B0306030504020204" pitchFamily="34" charset="0"/>
              </a:rPr>
              <a:t>Eligibility / Duplication of Work</a:t>
            </a:r>
          </a:p>
          <a:p>
            <a:pPr lvl="1">
              <a:spcAft>
                <a:spcPts val="1200"/>
              </a:spcAft>
            </a:pPr>
            <a:endParaRPr lang="en-US" dirty="0"/>
          </a:p>
          <a:p>
            <a:pPr>
              <a:spcAft>
                <a:spcPts val="1200"/>
              </a:spcAft>
            </a:pPr>
            <a:endParaRPr lang="en-US" dirty="0"/>
          </a:p>
        </p:txBody>
      </p:sp>
    </p:spTree>
    <p:extLst>
      <p:ext uri="{BB962C8B-B14F-4D97-AF65-F5344CB8AC3E}">
        <p14:creationId xmlns:p14="http://schemas.microsoft.com/office/powerpoint/2010/main" val="1022905743"/>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55F42D0-9D99-4364-A5EC-4AE491A2EF1D}"/>
              </a:ext>
            </a:extLst>
          </p:cNvPr>
          <p:cNvSpPr>
            <a:spLocks noGrp="1"/>
          </p:cNvSpPr>
          <p:nvPr>
            <p:ph type="body" sz="quarter" idx="15"/>
          </p:nvPr>
        </p:nvSpPr>
        <p:spPr/>
        <p:txBody>
          <a:bodyPr/>
          <a:lstStyle/>
          <a:p>
            <a:r>
              <a:rPr lang="en-US" altLang="en-US" dirty="0"/>
              <a:t>FEMA Projects are Primarily Managed</a:t>
            </a:r>
          </a:p>
          <a:p>
            <a:r>
              <a:rPr lang="en-US" altLang="en-US" dirty="0"/>
              <a:t>Through Grants Portal</a:t>
            </a:r>
            <a:endParaRPr lang="en-US" dirty="0"/>
          </a:p>
        </p:txBody>
      </p:sp>
      <p:sp>
        <p:nvSpPr>
          <p:cNvPr id="4" name="Content Placeholder 3">
            <a:extLst>
              <a:ext uri="{FF2B5EF4-FFF2-40B4-BE49-F238E27FC236}">
                <a16:creationId xmlns:a16="http://schemas.microsoft.com/office/drawing/2014/main" id="{66E4C7CB-52A8-4ED9-A6F0-B144FAA98A3B}"/>
              </a:ext>
            </a:extLst>
          </p:cNvPr>
          <p:cNvSpPr>
            <a:spLocks noGrp="1"/>
          </p:cNvSpPr>
          <p:nvPr>
            <p:ph sz="quarter" idx="18"/>
          </p:nvPr>
        </p:nvSpPr>
        <p:spPr/>
        <p:txBody>
          <a:bodyPr/>
          <a:lstStyle/>
          <a:p>
            <a:pPr>
              <a:spcAft>
                <a:spcPts val="1200"/>
              </a:spcAft>
            </a:pPr>
            <a:r>
              <a:rPr lang="en-US" dirty="0"/>
              <a:t>Project formulation responsibility shifting to applicants</a:t>
            </a:r>
          </a:p>
          <a:p>
            <a:pPr>
              <a:spcAft>
                <a:spcPts val="1200"/>
              </a:spcAft>
            </a:pPr>
            <a:r>
              <a:rPr lang="en-US" dirty="0"/>
              <a:t>Applicants deal directly with FEMA instead of through the State</a:t>
            </a:r>
          </a:p>
          <a:p>
            <a:pPr>
              <a:spcAft>
                <a:spcPts val="1200"/>
              </a:spcAft>
            </a:pPr>
            <a:r>
              <a:rPr lang="en-US" dirty="0"/>
              <a:t>Less guidance from FEMA in the grant application and management process</a:t>
            </a:r>
            <a:endParaRPr lang="en-US" dirty="0">
              <a:solidFill>
                <a:srgbClr val="FF0000"/>
              </a:solidFill>
            </a:endParaRPr>
          </a:p>
          <a:p>
            <a:pPr>
              <a:spcAft>
                <a:spcPts val="1200"/>
              </a:spcAft>
            </a:pPr>
            <a:r>
              <a:rPr lang="en-US" dirty="0"/>
              <a:t>Applicants must be familiar with the ins and outs of Grants Portal to properly request and manage projects in a timely fashion.</a:t>
            </a:r>
          </a:p>
        </p:txBody>
      </p:sp>
      <p:pic>
        <p:nvPicPr>
          <p:cNvPr id="5" name="Picture 2">
            <a:extLst>
              <a:ext uri="{FF2B5EF4-FFF2-40B4-BE49-F238E27FC236}">
                <a16:creationId xmlns:a16="http://schemas.microsoft.com/office/drawing/2014/main" id="{1FA44AA8-0622-4F15-9088-B3C7DF2A76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4647" y="4421329"/>
            <a:ext cx="4030269" cy="1672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2943725"/>
      </p:ext>
    </p:extLst>
  </p:cSld>
  <p:clrMapOvr>
    <a:masterClrMapping/>
  </p:clrMapOvr>
</p:sld>
</file>

<file path=ppt/theme/theme1.xml><?xml version="1.0" encoding="utf-8"?>
<a:theme xmlns:a="http://schemas.openxmlformats.org/drawingml/2006/main" name="Office Theme">
  <a:themeElements>
    <a:clrScheme name="Baker Donelson - NEW">
      <a:dk1>
        <a:srgbClr val="666666"/>
      </a:dk1>
      <a:lt1>
        <a:srgbClr val="FFFFFF"/>
      </a:lt1>
      <a:dk2>
        <a:srgbClr val="999999"/>
      </a:dk2>
      <a:lt2>
        <a:srgbClr val="FFFFFF"/>
      </a:lt2>
      <a:accent1>
        <a:srgbClr val="D52B1E"/>
      </a:accent1>
      <a:accent2>
        <a:srgbClr val="FF9900"/>
      </a:accent2>
      <a:accent3>
        <a:srgbClr val="359B4C"/>
      </a:accent3>
      <a:accent4>
        <a:srgbClr val="00BBEE"/>
      </a:accent4>
      <a:accent5>
        <a:srgbClr val="006983"/>
      </a:accent5>
      <a:accent6>
        <a:srgbClr val="993399"/>
      </a:accent6>
      <a:hlink>
        <a:srgbClr val="D52B1E"/>
      </a:hlink>
      <a:folHlink>
        <a:srgbClr val="006983"/>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BD_PowerPoint_Template_12.13.2012">
  <a:themeElements>
    <a:clrScheme name="Baker Donelson">
      <a:dk1>
        <a:srgbClr val="000000"/>
      </a:dk1>
      <a:lt1>
        <a:srgbClr val="FFFFFF"/>
      </a:lt1>
      <a:dk2>
        <a:srgbClr val="000000"/>
      </a:dk2>
      <a:lt2>
        <a:srgbClr val="6C6F70"/>
      </a:lt2>
      <a:accent1>
        <a:srgbClr val="D52B1E"/>
      </a:accent1>
      <a:accent2>
        <a:srgbClr val="6C6F70"/>
      </a:accent2>
      <a:accent3>
        <a:srgbClr val="006983"/>
      </a:accent3>
      <a:accent4>
        <a:srgbClr val="A2A4A3"/>
      </a:accent4>
      <a:accent5>
        <a:srgbClr val="FFFFFF"/>
      </a:accent5>
      <a:accent6>
        <a:srgbClr val="000000"/>
      </a:accent6>
      <a:hlink>
        <a:srgbClr val="D52B1E"/>
      </a:hlink>
      <a:folHlink>
        <a:srgbClr val="006983"/>
      </a:folHlink>
    </a:clrScheme>
    <a:fontScheme name="Office Classic 2">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extraClrScheme>
      <a:clrScheme name="Titl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itle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itle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itle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itle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itle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itle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itle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itle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itle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itle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itle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2443</Words>
  <Application>Microsoft Office PowerPoint</Application>
  <PresentationFormat>Widescreen</PresentationFormat>
  <Paragraphs>320</Paragraphs>
  <Slides>34</Slides>
  <Notes>17</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34</vt:i4>
      </vt:variant>
    </vt:vector>
  </HeadingPair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2021-07-19T12:35:00Z</dcterms:created>
  <dcterms:modified xsi:type="dcterms:W3CDTF">2021-07-19T12:35:00Z</dcterms:modified>
  <cp:category/>
</cp:coreProperties>
</file>